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56" r:id="rId3"/>
    <p:sldId id="258" r:id="rId5"/>
    <p:sldId id="524" r:id="rId6"/>
    <p:sldId id="527" r:id="rId7"/>
    <p:sldId id="528" r:id="rId8"/>
    <p:sldId id="531" r:id="rId9"/>
    <p:sldId id="529" r:id="rId10"/>
    <p:sldId id="532" r:id="rId11"/>
    <p:sldId id="530" r:id="rId12"/>
    <p:sldId id="538" r:id="rId13"/>
    <p:sldId id="536" r:id="rId14"/>
    <p:sldId id="539" r:id="rId15"/>
    <p:sldId id="537" r:id="rId16"/>
    <p:sldId id="542" r:id="rId17"/>
    <p:sldId id="525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卡门 糖" initials="卡门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66"/>
    <a:srgbClr val="990033"/>
    <a:srgbClr val="FF6699"/>
    <a:srgbClr val="FF5050"/>
    <a:srgbClr val="669900"/>
    <a:srgbClr val="FEFEDA"/>
    <a:srgbClr val="FFF1BF"/>
    <a:srgbClr val="6B3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90" autoAdjust="0"/>
    <p:restoredTop sz="95352" autoAdjust="0"/>
  </p:normalViewPr>
  <p:slideViewPr>
    <p:cSldViewPr showGuides="1">
      <p:cViewPr varScale="1">
        <p:scale>
          <a:sx n="61" d="100"/>
          <a:sy n="61" d="100"/>
        </p:scale>
        <p:origin x="-330" y="-84"/>
      </p:cViewPr>
      <p:guideLst>
        <p:guide orient="horz" pos="200"/>
        <p:guide orient="horz" pos="1655"/>
        <p:guide orient="horz" pos="3334"/>
        <p:guide pos="355"/>
        <p:guide pos="5478"/>
        <p:guide pos="287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23B6E-7000-4DBE-BE13-B81A529139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6784E-70F8-4F5C-82BB-E786923CC8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66784E-70F8-4F5C-82BB-E786923CC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34128-755C-48CF-979A-D0247E8C69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B18390-AB7F-4463-812D-40600B0E8E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5875" y="1923750"/>
            <a:ext cx="7272250" cy="17519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>
              <a:lnSpc>
                <a:spcPct val="150000"/>
              </a:lnSpc>
            </a:pPr>
            <a:r>
              <a:rPr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利川麦苗班直播分享</a:t>
            </a:r>
            <a:endParaRPr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hangingPunct="0">
              <a:lnSpc>
                <a:spcPct val="150000"/>
              </a:lnSpc>
            </a:pPr>
            <a:r>
              <a:rPr kumimoji="0" lang="zh-CN" sz="2400" i="0" u="none" strike="noStrike" cap="none" spc="0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charset="-122"/>
              </a:rPr>
              <a:t>武汉媛媛</a:t>
            </a:r>
            <a:endParaRPr kumimoji="0" lang="zh-CN" sz="2400" i="0" u="none" strike="noStrike" cap="none" spc="0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91765" y="2150745"/>
            <a:ext cx="3928745" cy="9836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580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优点和不足</a:t>
            </a:r>
            <a:endParaRPr lang="zh-CN" altLang="en-US" sz="5800">
              <a:ln w="12700">
                <a:solidFill>
                  <a:srgbClr val="FFC000"/>
                </a:solidFill>
                <a:prstDash val="solid"/>
              </a:ln>
              <a:solidFill>
                <a:srgbClr val="FF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83565" y="1041400"/>
            <a:ext cx="812101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Wingdings" panose="05000000000000000000" charset="0"/>
              <a:buChar char="Ø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优点：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拍摄大量照片和视频，后期筛选剪辑，</a:t>
            </a:r>
            <a:r>
              <a:rPr lang="zh-CN" altLang="en-US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素材很丰富，可选择性多，能让直播呈现得更直观。</a:t>
            </a:r>
            <a:endParaRPr lang="zh-CN" altLang="en-US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buFont typeface="Wingdings" panose="05000000000000000000" charset="0"/>
              <a:buNone/>
            </a:pPr>
            <a:endParaRPr lang="zh-CN" altLang="en-US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活动直播当天或隔天就完成了，能及时抒发感情，志愿者也能及时看到和转发。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Ø"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l">
              <a:buFont typeface="Wingdings" panose="05000000000000000000" charset="0"/>
              <a:buNone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>
              <a:buFont typeface="Wingdings" panose="05000000000000000000" charset="0"/>
              <a:buNone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 algn="l">
              <a:buFont typeface="Wingdings" panose="05000000000000000000" charset="0"/>
              <a:buChar char="Ø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不足：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>
              <a:buFont typeface="Wingdings" panose="05000000000000000000" charset="0"/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要熬夜到很晚，时间上也来不及，导致不够细致，也容易出现一些小问题</a:t>
            </a:r>
            <a:endParaRPr lang="zh-CN" altLang="en-US"/>
          </a:p>
          <a:p>
            <a:pPr algn="l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463675" y="2080260"/>
            <a:ext cx="6216650" cy="9836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580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网络传播软件推荐</a:t>
            </a:r>
            <a:endParaRPr lang="zh-CN" altLang="en-US" sz="5800">
              <a:ln w="12700">
                <a:solidFill>
                  <a:srgbClr val="FFC000"/>
                </a:solidFill>
                <a:prstDash val="solid"/>
              </a:ln>
              <a:solidFill>
                <a:srgbClr val="FF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1155" y="1389380"/>
            <a:ext cx="844105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VUE：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可以根据需求把多段小视频剪辑到一起，还有截取功能，可以只取某一小段，把几段视频拼凑到一起，还可以调节亮度对比度锐度等，</a:t>
            </a:r>
            <a:r>
              <a:rPr lang="zh-CN" altLang="en-US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制作完的长视频可以像电影片花一样地呈现出来，再通过链接直接发送到微信朋友圈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美篇：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可以同时上传视频、照片、文字、音乐，可以</a:t>
            </a:r>
            <a:r>
              <a:rPr lang="zh-CN" altLang="en-US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根据不同的题材选择不同的音乐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06905" y="2146935"/>
            <a:ext cx="6216650" cy="9836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580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感谢大家收听</a:t>
            </a:r>
            <a:r>
              <a:rPr lang="en-US" altLang="zh-CN" sz="580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en-US" altLang="zh-CN" sz="5800">
              <a:ln w="12700">
                <a:solidFill>
                  <a:srgbClr val="FFC000"/>
                </a:solidFill>
                <a:prstDash val="solid"/>
              </a:ln>
              <a:solidFill>
                <a:srgbClr val="FF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/>
          <p:nvPr/>
        </p:nvSpPr>
        <p:spPr>
          <a:xfrm>
            <a:off x="179705" y="195580"/>
            <a:ext cx="2981960" cy="459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charset="-122"/>
              </a:rPr>
              <a:t>目录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8960" y="928370"/>
            <a:ext cx="69088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我是谁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为什么要做活动直播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利川麦苗班走访直播经验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优点和不足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l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网络传播软件推荐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179908" y="195750"/>
            <a:ext cx="2088092" cy="459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等线" panose="02010600030101010101" charset="-122"/>
              </a:rPr>
              <a:t>我是谁？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等线" panose="02010600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02835" y="1223010"/>
            <a:ext cx="409829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麦田ID：汉口媛媛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加入麦田</a:t>
            </a:r>
            <a:r>
              <a:rPr lang="en-US" altLang="zh-CN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endParaRPr lang="zh-CN" altLang="en-US" b="1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参加过武汉麦田的城市图展、走访回访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物资发放、爱行等活动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多年获得武汉麦田</a:t>
            </a:r>
            <a:r>
              <a:rPr lang="en-US" altLang="zh-CN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最佳奉献奖</a:t>
            </a:r>
            <a:r>
              <a:rPr lang="en-US" altLang="zh-CN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2018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年获得总社</a:t>
            </a:r>
            <a:r>
              <a:rPr lang="en-US" altLang="zh-CN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金色麦客奖</a:t>
            </a:r>
            <a:r>
              <a:rPr lang="en-US" altLang="zh-CN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目前主要负责武汉麦田的活动直播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715" y="1042670"/>
            <a:ext cx="4538980" cy="336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88085" y="2064385"/>
            <a:ext cx="7068185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600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为什么要做活动直播</a:t>
            </a:r>
            <a:endParaRPr lang="zh-CN" altLang="en-US" sz="6000">
              <a:ln w="12700">
                <a:solidFill>
                  <a:srgbClr val="FFC000"/>
                </a:solidFill>
                <a:prstDash val="solid"/>
              </a:ln>
              <a:solidFill>
                <a:srgbClr val="FF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88975" y="1583690"/>
            <a:ext cx="80733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Wingdings" panose="05000000000000000000" charset="0"/>
              <a:buChar char="Ø"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在不违背孩子意愿且坚守麦田原则的情况下，</a:t>
            </a:r>
            <a:r>
              <a:rPr lang="zh-CN" altLang="en-US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把山区孩子的生活、学习、学校环境等展示给大众，增加可信性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把</a:t>
            </a:r>
            <a:r>
              <a:rPr lang="zh-CN" altLang="en-US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走访中的所见所闻、麦友之间的团结互助、和孩子之间互动的欢乐点滴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及时地分享给大众。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45440" y="1763395"/>
            <a:ext cx="8453120" cy="1938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00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利川麦苗班</a:t>
            </a:r>
            <a:endParaRPr lang="zh-CN" altLang="en-US" sz="6000">
              <a:ln w="12700">
                <a:solidFill>
                  <a:srgbClr val="FFC000"/>
                </a:solidFill>
                <a:prstDash val="solid"/>
              </a:ln>
              <a:solidFill>
                <a:srgbClr val="FF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走访直播经验</a:t>
            </a:r>
            <a:endParaRPr lang="zh-CN" altLang="en-US" sz="6000">
              <a:ln w="12700">
                <a:solidFill>
                  <a:srgbClr val="FFC000"/>
                </a:solidFill>
                <a:prstDash val="solid"/>
              </a:ln>
              <a:solidFill>
                <a:srgbClr val="FF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6865" y="765175"/>
            <a:ext cx="862076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Wingdings" panose="05000000000000000000" charset="0"/>
              <a:buChar char="u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从出发时就开始着手准备记录：火车站的钟楼前，新老麦友等待时的期盼，见面后的喜悦（互相问候、拥抱寒暄）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u"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u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走访前的培训，分组，各小组的分工，</a:t>
            </a:r>
            <a:r>
              <a:rPr lang="zh-CN" altLang="en-US" sz="160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也都可以拍下来，这样可以让直播更饱满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u"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u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拍摄一些走访活动中的照片，如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崎岖的山路、麦友和孩子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牵手前行的背影、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山间的日常、孩子生活的环境、房屋外观等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u"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u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志愿者和孩子玩游戏、讲故事等互动场景，</a:t>
            </a:r>
            <a:r>
              <a:rPr lang="zh-CN" altLang="en-US" sz="160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感动的、好玩的、新奇的、打动人心的细节，关键就是要让整个走访直播真实又具感染力地呈现出来。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u"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u"/>
            </a:pPr>
            <a:r>
              <a:rPr lang="zh-CN" altLang="en-US" sz="16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一定要有一张大合照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u"/>
            </a:pP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u"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最后落款打上武汉麦田微信公众号二维码，邀请更多看到我们直播的小伙伴有机会加入我们、关注我们，起到二次传播作用。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933065" y="2080260"/>
            <a:ext cx="3277870" cy="9836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580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endParaRPr lang="zh-CN" altLang="en-US" sz="5800">
              <a:ln w="12700">
                <a:solidFill>
                  <a:srgbClr val="FFC000"/>
                </a:solidFill>
                <a:prstDash val="solid"/>
              </a:ln>
              <a:solidFill>
                <a:srgbClr val="FF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74980" y="1907540"/>
            <a:ext cx="8441055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 algn="l">
              <a:buFont typeface="Wingdings" panose="05000000000000000000" charset="0"/>
              <a:buChar char="Ø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拍摄孩子和孩子家里环境时一定要</a:t>
            </a:r>
            <a:r>
              <a:rPr lang="zh-CN" altLang="en-US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先征求孩子的意见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，避免孩子的抵触情绪。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Ø"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Ø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TA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不愿意，请尊重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TA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不要因为你的直播素材而忽略孩子的感受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Ø"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l">
              <a:buFont typeface="Wingdings" panose="05000000000000000000" charset="0"/>
              <a:buChar char="Ø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我们要做的是传播爱和正能量，引导孩子健康快乐地成长！</a:t>
            </a:r>
            <a:endParaRPr lang="zh-CN" altLang="en-US" sz="1200"/>
          </a:p>
          <a:p>
            <a:pPr marL="171450" indent="-171450" algn="l"/>
            <a:endParaRPr lang="zh-CN" altLang="en-US" sz="12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894</Words>
  <Application>WPS 演示</Application>
  <PresentationFormat>全屏显示(16:9)</PresentationFormat>
  <Paragraphs>80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等线</vt:lpstr>
      <vt:lpstr>Wingdings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MT01</dc:creator>
  <cp:lastModifiedBy>绮颖</cp:lastModifiedBy>
  <cp:revision>674</cp:revision>
  <dcterms:created xsi:type="dcterms:W3CDTF">2016-10-11T01:18:00Z</dcterms:created>
  <dcterms:modified xsi:type="dcterms:W3CDTF">2019-03-14T02:08:13Z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2052-11.1.0.8412</vt:lpwstr>
  </property>
</Properties>
</file>