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5" r:id="rId3"/>
    <p:sldId id="258" r:id="rId4"/>
    <p:sldId id="256" r:id="rId5"/>
    <p:sldId id="257" r:id="rId6"/>
    <p:sldId id="260" r:id="rId7"/>
    <p:sldId id="266" r:id="rId8"/>
    <p:sldId id="269" r:id="rId9"/>
    <p:sldId id="268" r:id="rId10"/>
    <p:sldId id="270" r:id="rId11"/>
    <p:sldId id="274" r:id="rId12"/>
    <p:sldId id="275" r:id="rId13"/>
    <p:sldId id="271" r:id="rId14"/>
    <p:sldId id="272" r:id="rId15"/>
    <p:sldId id="273" r:id="rId16"/>
    <p:sldId id="267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680B49-BDD1-4D76-A282-1D1B62AE8836}" type="doc">
      <dgm:prSet loTypeId="urn:microsoft.com/office/officeart/2005/8/layout/cycle4" loCatId="matrix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0850CA4D-8BBD-407E-BC4A-728E9F21A14A}">
      <dgm:prSet phldrT="[文本]" custT="1"/>
      <dgm:spPr/>
      <dgm:t>
        <a:bodyPr/>
        <a:lstStyle/>
        <a:p>
          <a:r>
            <a:rPr lang="zh-CN" altLang="en-US" sz="2800" dirty="0" smtClean="0"/>
            <a:t>少年社</a:t>
          </a:r>
          <a:endParaRPr lang="zh-CN" altLang="en-US" sz="2800" dirty="0"/>
        </a:p>
      </dgm:t>
    </dgm:pt>
    <dgm:pt modelId="{1A726DAB-B7A2-4D4A-8548-A5D613143D07}" type="parTrans" cxnId="{ECC99438-F466-456C-A9C8-A8C78F04886C}">
      <dgm:prSet/>
      <dgm:spPr/>
      <dgm:t>
        <a:bodyPr/>
        <a:lstStyle/>
        <a:p>
          <a:endParaRPr lang="zh-CN" altLang="en-US" sz="1200"/>
        </a:p>
      </dgm:t>
    </dgm:pt>
    <dgm:pt modelId="{ACD93BFF-1402-4542-8A5A-EACFC9F22E8C}" type="sibTrans" cxnId="{ECC99438-F466-456C-A9C8-A8C78F04886C}">
      <dgm:prSet/>
      <dgm:spPr/>
      <dgm:t>
        <a:bodyPr/>
        <a:lstStyle/>
        <a:p>
          <a:endParaRPr lang="zh-CN" altLang="en-US" sz="1200"/>
        </a:p>
      </dgm:t>
    </dgm:pt>
    <dgm:pt modelId="{8FDC8B9D-867E-4BAA-8AF0-1077B843469A}">
      <dgm:prSet phldrT="[文本]" custT="1"/>
      <dgm:spPr/>
      <dgm:t>
        <a:bodyPr/>
        <a:lstStyle/>
        <a:p>
          <a:r>
            <a:rPr lang="zh-CN" altLang="en-US" sz="2400" dirty="0" smtClean="0"/>
            <a:t>硬件建设</a:t>
          </a:r>
          <a:endParaRPr lang="zh-CN" altLang="en-US" sz="2400" dirty="0"/>
        </a:p>
      </dgm:t>
    </dgm:pt>
    <dgm:pt modelId="{0A10A4E4-5210-466A-B294-926B7FB61D15}" type="parTrans" cxnId="{5976CDE1-0D9C-4C0F-8514-87A33CEA39C4}">
      <dgm:prSet/>
      <dgm:spPr/>
      <dgm:t>
        <a:bodyPr/>
        <a:lstStyle/>
        <a:p>
          <a:endParaRPr lang="zh-CN" altLang="en-US" sz="1200"/>
        </a:p>
      </dgm:t>
    </dgm:pt>
    <dgm:pt modelId="{794B7BF1-E222-45A8-8579-5E60DCF6FC50}" type="sibTrans" cxnId="{5976CDE1-0D9C-4C0F-8514-87A33CEA39C4}">
      <dgm:prSet/>
      <dgm:spPr/>
      <dgm:t>
        <a:bodyPr/>
        <a:lstStyle/>
        <a:p>
          <a:endParaRPr lang="zh-CN" altLang="en-US" sz="1200"/>
        </a:p>
      </dgm:t>
    </dgm:pt>
    <dgm:pt modelId="{323365F2-88A5-4710-846A-F6F13E9C58AA}">
      <dgm:prSet phldrT="[文本]" custT="1"/>
      <dgm:spPr/>
      <dgm:t>
        <a:bodyPr/>
        <a:lstStyle/>
        <a:p>
          <a:r>
            <a:rPr lang="zh-CN" altLang="en-US" sz="2800" dirty="0" smtClean="0"/>
            <a:t>画出</a:t>
          </a:r>
          <a:endParaRPr lang="en-US" altLang="zh-CN" sz="2800" dirty="0" smtClean="0"/>
        </a:p>
        <a:p>
          <a:r>
            <a:rPr lang="zh-CN" altLang="en-US" sz="2800" dirty="0" smtClean="0"/>
            <a:t>彩虹</a:t>
          </a:r>
          <a:endParaRPr lang="zh-CN" altLang="en-US" sz="2800" dirty="0"/>
        </a:p>
      </dgm:t>
    </dgm:pt>
    <dgm:pt modelId="{70B9C6BE-FE27-4DAA-AEDB-D361843067C1}" type="parTrans" cxnId="{1487BAAD-2374-49BC-B2F7-BFBDDD05FBC6}">
      <dgm:prSet/>
      <dgm:spPr/>
      <dgm:t>
        <a:bodyPr/>
        <a:lstStyle/>
        <a:p>
          <a:endParaRPr lang="zh-CN" altLang="en-US" sz="1200"/>
        </a:p>
      </dgm:t>
    </dgm:pt>
    <dgm:pt modelId="{177E61BB-002C-4600-877F-A88928E7E983}" type="sibTrans" cxnId="{1487BAAD-2374-49BC-B2F7-BFBDDD05FBC6}">
      <dgm:prSet/>
      <dgm:spPr/>
      <dgm:t>
        <a:bodyPr/>
        <a:lstStyle/>
        <a:p>
          <a:endParaRPr lang="zh-CN" altLang="en-US" sz="1200"/>
        </a:p>
      </dgm:t>
    </dgm:pt>
    <dgm:pt modelId="{FB339BF9-E9CF-405F-9489-A217135DCCBC}">
      <dgm:prSet phldrT="[文本]" custT="1"/>
      <dgm:spPr/>
      <dgm:t>
        <a:bodyPr/>
        <a:lstStyle/>
        <a:p>
          <a:r>
            <a:rPr lang="zh-CN" altLang="en-US" sz="2400" dirty="0" smtClean="0"/>
            <a:t>课程引进</a:t>
          </a:r>
          <a:endParaRPr lang="zh-CN" altLang="en-US" sz="2400" dirty="0"/>
        </a:p>
      </dgm:t>
    </dgm:pt>
    <dgm:pt modelId="{F4F6477A-E4D3-41A9-A043-50E9EF419276}" type="parTrans" cxnId="{F73E2226-CEE8-4C63-B2C9-71ECB03E4AD5}">
      <dgm:prSet/>
      <dgm:spPr/>
      <dgm:t>
        <a:bodyPr/>
        <a:lstStyle/>
        <a:p>
          <a:endParaRPr lang="zh-CN" altLang="en-US" sz="1200"/>
        </a:p>
      </dgm:t>
    </dgm:pt>
    <dgm:pt modelId="{F613089B-BD56-4AD8-9225-9C127DC58874}" type="sibTrans" cxnId="{F73E2226-CEE8-4C63-B2C9-71ECB03E4AD5}">
      <dgm:prSet/>
      <dgm:spPr/>
      <dgm:t>
        <a:bodyPr/>
        <a:lstStyle/>
        <a:p>
          <a:endParaRPr lang="zh-CN" altLang="en-US" sz="1200"/>
        </a:p>
      </dgm:t>
    </dgm:pt>
    <dgm:pt modelId="{58ECE194-A76C-4307-8B31-23CB42EB7FEB}">
      <dgm:prSet phldrT="[文本]" custT="1"/>
      <dgm:spPr/>
      <dgm:t>
        <a:bodyPr/>
        <a:lstStyle/>
        <a:p>
          <a:r>
            <a:rPr lang="zh-CN" altLang="en-US" sz="2800" dirty="0" smtClean="0"/>
            <a:t>麦苗班</a:t>
          </a:r>
          <a:endParaRPr lang="zh-CN" altLang="en-US" sz="2800" dirty="0"/>
        </a:p>
      </dgm:t>
    </dgm:pt>
    <dgm:pt modelId="{2FC4D9B5-F0B4-4889-A13C-72249BBA898B}" type="parTrans" cxnId="{4CF5C87B-B59D-4E7D-B937-722A41A3B0CA}">
      <dgm:prSet/>
      <dgm:spPr/>
      <dgm:t>
        <a:bodyPr/>
        <a:lstStyle/>
        <a:p>
          <a:endParaRPr lang="zh-CN" altLang="en-US" sz="1200"/>
        </a:p>
      </dgm:t>
    </dgm:pt>
    <dgm:pt modelId="{514FB019-D0D3-483B-A4B7-BEE4B189FC78}" type="sibTrans" cxnId="{4CF5C87B-B59D-4E7D-B937-722A41A3B0CA}">
      <dgm:prSet/>
      <dgm:spPr/>
      <dgm:t>
        <a:bodyPr/>
        <a:lstStyle/>
        <a:p>
          <a:endParaRPr lang="zh-CN" altLang="en-US" sz="1200"/>
        </a:p>
      </dgm:t>
    </dgm:pt>
    <dgm:pt modelId="{B75A23C3-2D01-4106-8CFE-9F0E604F3644}">
      <dgm:prSet phldrT="[文本]" custT="1"/>
      <dgm:spPr/>
      <dgm:t>
        <a:bodyPr/>
        <a:lstStyle/>
        <a:p>
          <a:r>
            <a:rPr lang="zh-CN" altLang="en-US" sz="2400" dirty="0" smtClean="0"/>
            <a:t>学生管理</a:t>
          </a:r>
          <a:endParaRPr lang="zh-CN" altLang="en-US" sz="2400" dirty="0"/>
        </a:p>
      </dgm:t>
    </dgm:pt>
    <dgm:pt modelId="{F69FE96E-335B-4316-A452-C83754A7FD28}" type="parTrans" cxnId="{F83F1FFD-94D4-438E-92BE-66596573AA7B}">
      <dgm:prSet/>
      <dgm:spPr/>
      <dgm:t>
        <a:bodyPr/>
        <a:lstStyle/>
        <a:p>
          <a:endParaRPr lang="zh-CN" altLang="en-US" sz="1200"/>
        </a:p>
      </dgm:t>
    </dgm:pt>
    <dgm:pt modelId="{3DAC571D-63C5-4887-B90A-125463246ED5}" type="sibTrans" cxnId="{F83F1FFD-94D4-438E-92BE-66596573AA7B}">
      <dgm:prSet/>
      <dgm:spPr/>
      <dgm:t>
        <a:bodyPr/>
        <a:lstStyle/>
        <a:p>
          <a:endParaRPr lang="zh-CN" altLang="en-US" sz="1200"/>
        </a:p>
      </dgm:t>
    </dgm:pt>
    <dgm:pt modelId="{70E7C7DB-F668-4012-AD03-AE8A61D62EBC}">
      <dgm:prSet phldrT="[文本]" custT="1"/>
      <dgm:spPr/>
      <dgm:t>
        <a:bodyPr/>
        <a:lstStyle/>
        <a:p>
          <a:r>
            <a:rPr lang="zh-CN" altLang="en-US" sz="2800" dirty="0" smtClean="0"/>
            <a:t>大山</a:t>
          </a:r>
          <a:endParaRPr lang="en-US" altLang="zh-CN" sz="2800" dirty="0" smtClean="0"/>
        </a:p>
        <a:p>
          <a:r>
            <a:rPr lang="zh-CN" altLang="en-US" sz="2800" dirty="0" smtClean="0"/>
            <a:t>脊梁</a:t>
          </a:r>
          <a:endParaRPr lang="zh-CN" altLang="en-US" sz="2800" dirty="0"/>
        </a:p>
      </dgm:t>
    </dgm:pt>
    <dgm:pt modelId="{C3BB134C-D608-4C37-890F-9E17C1758278}" type="parTrans" cxnId="{CAAEB670-931E-4E89-8DDC-B38B0A605F21}">
      <dgm:prSet/>
      <dgm:spPr/>
      <dgm:t>
        <a:bodyPr/>
        <a:lstStyle/>
        <a:p>
          <a:endParaRPr lang="zh-CN" altLang="en-US" sz="1200"/>
        </a:p>
      </dgm:t>
    </dgm:pt>
    <dgm:pt modelId="{3FA027F3-41A9-442C-BD5E-CB0BECC7E90D}" type="sibTrans" cxnId="{CAAEB670-931E-4E89-8DDC-B38B0A605F21}">
      <dgm:prSet/>
      <dgm:spPr/>
      <dgm:t>
        <a:bodyPr/>
        <a:lstStyle/>
        <a:p>
          <a:endParaRPr lang="zh-CN" altLang="en-US" sz="1200"/>
        </a:p>
      </dgm:t>
    </dgm:pt>
    <dgm:pt modelId="{FA93B11F-F8C0-4534-80F0-9BD98B6A518A}">
      <dgm:prSet phldrT="[文本]" custT="1"/>
      <dgm:spPr/>
      <dgm:t>
        <a:bodyPr/>
        <a:lstStyle/>
        <a:p>
          <a:r>
            <a:rPr lang="zh-CN" altLang="en-US" sz="2400" dirty="0" smtClean="0"/>
            <a:t>教师支持</a:t>
          </a:r>
          <a:endParaRPr lang="zh-CN" altLang="en-US" sz="2400" dirty="0"/>
        </a:p>
      </dgm:t>
    </dgm:pt>
    <dgm:pt modelId="{3D30B6A9-F62E-45EA-9DE6-844496D86492}" type="parTrans" cxnId="{B3D9EA46-F013-41B2-A8AE-12F219183D68}">
      <dgm:prSet/>
      <dgm:spPr/>
      <dgm:t>
        <a:bodyPr/>
        <a:lstStyle/>
        <a:p>
          <a:endParaRPr lang="zh-CN" altLang="en-US" sz="1200"/>
        </a:p>
      </dgm:t>
    </dgm:pt>
    <dgm:pt modelId="{8AB9D397-6F7F-4598-ADD6-448A52CCF240}" type="sibTrans" cxnId="{B3D9EA46-F013-41B2-A8AE-12F219183D68}">
      <dgm:prSet/>
      <dgm:spPr/>
      <dgm:t>
        <a:bodyPr/>
        <a:lstStyle/>
        <a:p>
          <a:endParaRPr lang="zh-CN" altLang="en-US" sz="1200"/>
        </a:p>
      </dgm:t>
    </dgm:pt>
    <dgm:pt modelId="{E669FC8B-304D-4FF1-9207-262361EC7D57}" type="pres">
      <dgm:prSet presAssocID="{25680B49-BDD1-4D76-A282-1D1B62AE8836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54A3CE29-14ED-4ECB-82AD-51A4A3E47C85}" type="pres">
      <dgm:prSet presAssocID="{25680B49-BDD1-4D76-A282-1D1B62AE8836}" presName="children" presStyleCnt="0"/>
      <dgm:spPr/>
      <dgm:t>
        <a:bodyPr/>
        <a:lstStyle/>
        <a:p>
          <a:endParaRPr lang="zh-CN" altLang="en-US"/>
        </a:p>
      </dgm:t>
    </dgm:pt>
    <dgm:pt modelId="{EA13803B-ED9D-41ED-A58B-D19ECF1BB206}" type="pres">
      <dgm:prSet presAssocID="{25680B49-BDD1-4D76-A282-1D1B62AE8836}" presName="child1group" presStyleCnt="0"/>
      <dgm:spPr/>
      <dgm:t>
        <a:bodyPr/>
        <a:lstStyle/>
        <a:p>
          <a:endParaRPr lang="zh-CN" altLang="en-US"/>
        </a:p>
      </dgm:t>
    </dgm:pt>
    <dgm:pt modelId="{97FDA53F-6CCF-4834-9030-484C8788A274}" type="pres">
      <dgm:prSet presAssocID="{25680B49-BDD1-4D76-A282-1D1B62AE8836}" presName="child1" presStyleLbl="bgAcc1" presStyleIdx="0" presStyleCnt="4"/>
      <dgm:spPr/>
      <dgm:t>
        <a:bodyPr/>
        <a:lstStyle/>
        <a:p>
          <a:endParaRPr lang="zh-CN" altLang="en-US"/>
        </a:p>
      </dgm:t>
    </dgm:pt>
    <dgm:pt modelId="{ABDD8F6C-79AC-4399-BCED-95A4E0D377BF}" type="pres">
      <dgm:prSet presAssocID="{25680B49-BDD1-4D76-A282-1D1B62AE8836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00C6A8C-2A4C-497D-8C86-95A2BD026E78}" type="pres">
      <dgm:prSet presAssocID="{25680B49-BDD1-4D76-A282-1D1B62AE8836}" presName="child2group" presStyleCnt="0"/>
      <dgm:spPr/>
      <dgm:t>
        <a:bodyPr/>
        <a:lstStyle/>
        <a:p>
          <a:endParaRPr lang="zh-CN" altLang="en-US"/>
        </a:p>
      </dgm:t>
    </dgm:pt>
    <dgm:pt modelId="{82AA3F70-3420-4AD9-9ADD-3B5806E3E4D0}" type="pres">
      <dgm:prSet presAssocID="{25680B49-BDD1-4D76-A282-1D1B62AE8836}" presName="child2" presStyleLbl="bgAcc1" presStyleIdx="1" presStyleCnt="4"/>
      <dgm:spPr/>
      <dgm:t>
        <a:bodyPr/>
        <a:lstStyle/>
        <a:p>
          <a:endParaRPr lang="zh-CN" altLang="en-US"/>
        </a:p>
      </dgm:t>
    </dgm:pt>
    <dgm:pt modelId="{2A447A5E-4E91-4D4B-9279-98491BF76ADF}" type="pres">
      <dgm:prSet presAssocID="{25680B49-BDD1-4D76-A282-1D1B62AE8836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AF52B2E-78A9-4203-B633-0EC75C5F66CE}" type="pres">
      <dgm:prSet presAssocID="{25680B49-BDD1-4D76-A282-1D1B62AE8836}" presName="child3group" presStyleCnt="0"/>
      <dgm:spPr/>
      <dgm:t>
        <a:bodyPr/>
        <a:lstStyle/>
        <a:p>
          <a:endParaRPr lang="zh-CN" altLang="en-US"/>
        </a:p>
      </dgm:t>
    </dgm:pt>
    <dgm:pt modelId="{11724173-6E81-4282-9364-0BA07C34E30A}" type="pres">
      <dgm:prSet presAssocID="{25680B49-BDD1-4D76-A282-1D1B62AE8836}" presName="child3" presStyleLbl="bgAcc1" presStyleIdx="2" presStyleCnt="4"/>
      <dgm:spPr/>
      <dgm:t>
        <a:bodyPr/>
        <a:lstStyle/>
        <a:p>
          <a:endParaRPr lang="zh-CN" altLang="en-US"/>
        </a:p>
      </dgm:t>
    </dgm:pt>
    <dgm:pt modelId="{CA1559A3-EED8-430D-9B5A-C5D002630768}" type="pres">
      <dgm:prSet presAssocID="{25680B49-BDD1-4D76-A282-1D1B62AE8836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F5C7BD2-314F-497B-ADBE-CB024238B052}" type="pres">
      <dgm:prSet presAssocID="{25680B49-BDD1-4D76-A282-1D1B62AE8836}" presName="child4group" presStyleCnt="0"/>
      <dgm:spPr/>
      <dgm:t>
        <a:bodyPr/>
        <a:lstStyle/>
        <a:p>
          <a:endParaRPr lang="zh-CN" altLang="en-US"/>
        </a:p>
      </dgm:t>
    </dgm:pt>
    <dgm:pt modelId="{AB5A5F16-0449-47B1-BFF2-4E6DA54B8E98}" type="pres">
      <dgm:prSet presAssocID="{25680B49-BDD1-4D76-A282-1D1B62AE8836}" presName="child4" presStyleLbl="bgAcc1" presStyleIdx="3" presStyleCnt="4"/>
      <dgm:spPr/>
      <dgm:t>
        <a:bodyPr/>
        <a:lstStyle/>
        <a:p>
          <a:endParaRPr lang="zh-CN" altLang="en-US"/>
        </a:p>
      </dgm:t>
    </dgm:pt>
    <dgm:pt modelId="{56D029A3-78B1-4439-B5CE-F2F5E9951A73}" type="pres">
      <dgm:prSet presAssocID="{25680B49-BDD1-4D76-A282-1D1B62AE8836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836DB6A-8AAE-4981-A7A2-4825202409B4}" type="pres">
      <dgm:prSet presAssocID="{25680B49-BDD1-4D76-A282-1D1B62AE8836}" presName="childPlaceholder" presStyleCnt="0"/>
      <dgm:spPr/>
      <dgm:t>
        <a:bodyPr/>
        <a:lstStyle/>
        <a:p>
          <a:endParaRPr lang="zh-CN" altLang="en-US"/>
        </a:p>
      </dgm:t>
    </dgm:pt>
    <dgm:pt modelId="{F2FEEA34-B362-4187-B9CB-9BE33C2550C8}" type="pres">
      <dgm:prSet presAssocID="{25680B49-BDD1-4D76-A282-1D1B62AE8836}" presName="circle" presStyleCnt="0"/>
      <dgm:spPr/>
      <dgm:t>
        <a:bodyPr/>
        <a:lstStyle/>
        <a:p>
          <a:endParaRPr lang="zh-CN" altLang="en-US"/>
        </a:p>
      </dgm:t>
    </dgm:pt>
    <dgm:pt modelId="{C6B54C99-4778-4B7B-B17D-5A0AAAD98DA0}" type="pres">
      <dgm:prSet presAssocID="{25680B49-BDD1-4D76-A282-1D1B62AE8836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1CD14C5-5AFB-4B3F-BF3F-58CD9B1E1980}" type="pres">
      <dgm:prSet presAssocID="{25680B49-BDD1-4D76-A282-1D1B62AE8836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5D9F5BD-4D11-4B75-9152-0974E76F0ECF}" type="pres">
      <dgm:prSet presAssocID="{25680B49-BDD1-4D76-A282-1D1B62AE8836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36DEAC5-67EF-461E-8043-5FBBD4720F35}" type="pres">
      <dgm:prSet presAssocID="{25680B49-BDD1-4D76-A282-1D1B62AE8836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57416F7-D1D9-406C-8383-0AC7CEB6EA21}" type="pres">
      <dgm:prSet presAssocID="{25680B49-BDD1-4D76-A282-1D1B62AE8836}" presName="quadrantPlaceholder" presStyleCnt="0"/>
      <dgm:spPr/>
      <dgm:t>
        <a:bodyPr/>
        <a:lstStyle/>
        <a:p>
          <a:endParaRPr lang="zh-CN" altLang="en-US"/>
        </a:p>
      </dgm:t>
    </dgm:pt>
    <dgm:pt modelId="{2288B2E7-9282-4938-88F0-D78E78D519BA}" type="pres">
      <dgm:prSet presAssocID="{25680B49-BDD1-4D76-A282-1D1B62AE8836}" presName="center1" presStyleLbl="fgShp" presStyleIdx="0" presStyleCnt="2"/>
      <dgm:spPr/>
      <dgm:t>
        <a:bodyPr/>
        <a:lstStyle/>
        <a:p>
          <a:endParaRPr lang="zh-CN" altLang="en-US"/>
        </a:p>
      </dgm:t>
    </dgm:pt>
    <dgm:pt modelId="{7B1EB511-3033-472F-B669-5C653620770F}" type="pres">
      <dgm:prSet presAssocID="{25680B49-BDD1-4D76-A282-1D1B62AE8836}" presName="center2" presStyleLbl="fgShp" presStyleIdx="1" presStyleCnt="2"/>
      <dgm:spPr/>
      <dgm:t>
        <a:bodyPr/>
        <a:lstStyle/>
        <a:p>
          <a:endParaRPr lang="zh-CN" altLang="en-US"/>
        </a:p>
      </dgm:t>
    </dgm:pt>
  </dgm:ptLst>
  <dgm:cxnLst>
    <dgm:cxn modelId="{219B4886-B645-4B43-8ED3-B2939E32E088}" type="presOf" srcId="{25680B49-BDD1-4D76-A282-1D1B62AE8836}" destId="{E669FC8B-304D-4FF1-9207-262361EC7D57}" srcOrd="0" destOrd="0" presId="urn:microsoft.com/office/officeart/2005/8/layout/cycle4"/>
    <dgm:cxn modelId="{5976CDE1-0D9C-4C0F-8514-87A33CEA39C4}" srcId="{0850CA4D-8BBD-407E-BC4A-728E9F21A14A}" destId="{8FDC8B9D-867E-4BAA-8AF0-1077B843469A}" srcOrd="0" destOrd="0" parTransId="{0A10A4E4-5210-466A-B294-926B7FB61D15}" sibTransId="{794B7BF1-E222-45A8-8579-5E60DCF6FC50}"/>
    <dgm:cxn modelId="{4C3A7FFF-C1DB-41FD-972C-F1988538AD7C}" type="presOf" srcId="{323365F2-88A5-4710-846A-F6F13E9C58AA}" destId="{A1CD14C5-5AFB-4B3F-BF3F-58CD9B1E1980}" srcOrd="0" destOrd="0" presId="urn:microsoft.com/office/officeart/2005/8/layout/cycle4"/>
    <dgm:cxn modelId="{B3D9EA46-F013-41B2-A8AE-12F219183D68}" srcId="{70E7C7DB-F668-4012-AD03-AE8A61D62EBC}" destId="{FA93B11F-F8C0-4534-80F0-9BD98B6A518A}" srcOrd="0" destOrd="0" parTransId="{3D30B6A9-F62E-45EA-9DE6-844496D86492}" sibTransId="{8AB9D397-6F7F-4598-ADD6-448A52CCF240}"/>
    <dgm:cxn modelId="{1487BAAD-2374-49BC-B2F7-BFBDDD05FBC6}" srcId="{25680B49-BDD1-4D76-A282-1D1B62AE8836}" destId="{323365F2-88A5-4710-846A-F6F13E9C58AA}" srcOrd="1" destOrd="0" parTransId="{70B9C6BE-FE27-4DAA-AEDB-D361843067C1}" sibTransId="{177E61BB-002C-4600-877F-A88928E7E983}"/>
    <dgm:cxn modelId="{B8AC65AC-B41A-4FE4-BFAD-BE10FA3B49E6}" type="presOf" srcId="{FA93B11F-F8C0-4534-80F0-9BD98B6A518A}" destId="{AB5A5F16-0449-47B1-BFF2-4E6DA54B8E98}" srcOrd="0" destOrd="0" presId="urn:microsoft.com/office/officeart/2005/8/layout/cycle4"/>
    <dgm:cxn modelId="{CAAEB670-931E-4E89-8DDC-B38B0A605F21}" srcId="{25680B49-BDD1-4D76-A282-1D1B62AE8836}" destId="{70E7C7DB-F668-4012-AD03-AE8A61D62EBC}" srcOrd="3" destOrd="0" parTransId="{C3BB134C-D608-4C37-890F-9E17C1758278}" sibTransId="{3FA027F3-41A9-442C-BD5E-CB0BECC7E90D}"/>
    <dgm:cxn modelId="{4CF5C87B-B59D-4E7D-B937-722A41A3B0CA}" srcId="{25680B49-BDD1-4D76-A282-1D1B62AE8836}" destId="{58ECE194-A76C-4307-8B31-23CB42EB7FEB}" srcOrd="2" destOrd="0" parTransId="{2FC4D9B5-F0B4-4889-A13C-72249BBA898B}" sibTransId="{514FB019-D0D3-483B-A4B7-BEE4B189FC78}"/>
    <dgm:cxn modelId="{98070EAA-9D25-4060-A37F-F99036A3E404}" type="presOf" srcId="{FB339BF9-E9CF-405F-9489-A217135DCCBC}" destId="{2A447A5E-4E91-4D4B-9279-98491BF76ADF}" srcOrd="1" destOrd="0" presId="urn:microsoft.com/office/officeart/2005/8/layout/cycle4"/>
    <dgm:cxn modelId="{22D45439-8D87-4DA2-ACC7-8CA38A54B532}" type="presOf" srcId="{B75A23C3-2D01-4106-8CFE-9F0E604F3644}" destId="{CA1559A3-EED8-430D-9B5A-C5D002630768}" srcOrd="1" destOrd="0" presId="urn:microsoft.com/office/officeart/2005/8/layout/cycle4"/>
    <dgm:cxn modelId="{0DE7A7CF-4250-4A96-ACB5-110CDB1C4C95}" type="presOf" srcId="{FB339BF9-E9CF-405F-9489-A217135DCCBC}" destId="{82AA3F70-3420-4AD9-9ADD-3B5806E3E4D0}" srcOrd="0" destOrd="0" presId="urn:microsoft.com/office/officeart/2005/8/layout/cycle4"/>
    <dgm:cxn modelId="{CC376A5F-1908-4B12-97AF-9E8C024D6247}" type="presOf" srcId="{70E7C7DB-F668-4012-AD03-AE8A61D62EBC}" destId="{B36DEAC5-67EF-461E-8043-5FBBD4720F35}" srcOrd="0" destOrd="0" presId="urn:microsoft.com/office/officeart/2005/8/layout/cycle4"/>
    <dgm:cxn modelId="{F73E2226-CEE8-4C63-B2C9-71ECB03E4AD5}" srcId="{323365F2-88A5-4710-846A-F6F13E9C58AA}" destId="{FB339BF9-E9CF-405F-9489-A217135DCCBC}" srcOrd="0" destOrd="0" parTransId="{F4F6477A-E4D3-41A9-A043-50E9EF419276}" sibTransId="{F613089B-BD56-4AD8-9225-9C127DC58874}"/>
    <dgm:cxn modelId="{4DC277EF-2C5D-4EB4-BAE7-63EF6FCDF572}" type="presOf" srcId="{0850CA4D-8BBD-407E-BC4A-728E9F21A14A}" destId="{C6B54C99-4778-4B7B-B17D-5A0AAAD98DA0}" srcOrd="0" destOrd="0" presId="urn:microsoft.com/office/officeart/2005/8/layout/cycle4"/>
    <dgm:cxn modelId="{4D0C7631-37F2-4997-BF99-9F2D1B5913CA}" type="presOf" srcId="{FA93B11F-F8C0-4534-80F0-9BD98B6A518A}" destId="{56D029A3-78B1-4439-B5CE-F2F5E9951A73}" srcOrd="1" destOrd="0" presId="urn:microsoft.com/office/officeart/2005/8/layout/cycle4"/>
    <dgm:cxn modelId="{F83F1FFD-94D4-438E-92BE-66596573AA7B}" srcId="{58ECE194-A76C-4307-8B31-23CB42EB7FEB}" destId="{B75A23C3-2D01-4106-8CFE-9F0E604F3644}" srcOrd="0" destOrd="0" parTransId="{F69FE96E-335B-4316-A452-C83754A7FD28}" sibTransId="{3DAC571D-63C5-4887-B90A-125463246ED5}"/>
    <dgm:cxn modelId="{ECC99438-F466-456C-A9C8-A8C78F04886C}" srcId="{25680B49-BDD1-4D76-A282-1D1B62AE8836}" destId="{0850CA4D-8BBD-407E-BC4A-728E9F21A14A}" srcOrd="0" destOrd="0" parTransId="{1A726DAB-B7A2-4D4A-8548-A5D613143D07}" sibTransId="{ACD93BFF-1402-4542-8A5A-EACFC9F22E8C}"/>
    <dgm:cxn modelId="{7B9B59CA-C70C-4A19-BC87-5E676D5F5F9F}" type="presOf" srcId="{8FDC8B9D-867E-4BAA-8AF0-1077B843469A}" destId="{97FDA53F-6CCF-4834-9030-484C8788A274}" srcOrd="0" destOrd="0" presId="urn:microsoft.com/office/officeart/2005/8/layout/cycle4"/>
    <dgm:cxn modelId="{AE0CEF1D-A26D-41BE-80C8-0B909BCB5058}" type="presOf" srcId="{B75A23C3-2D01-4106-8CFE-9F0E604F3644}" destId="{11724173-6E81-4282-9364-0BA07C34E30A}" srcOrd="0" destOrd="0" presId="urn:microsoft.com/office/officeart/2005/8/layout/cycle4"/>
    <dgm:cxn modelId="{062B09BC-3897-4027-807C-5879993F4D92}" type="presOf" srcId="{58ECE194-A76C-4307-8B31-23CB42EB7FEB}" destId="{45D9F5BD-4D11-4B75-9152-0974E76F0ECF}" srcOrd="0" destOrd="0" presId="urn:microsoft.com/office/officeart/2005/8/layout/cycle4"/>
    <dgm:cxn modelId="{B1FE9943-AEDC-467B-B5B2-F93B3F88B740}" type="presOf" srcId="{8FDC8B9D-867E-4BAA-8AF0-1077B843469A}" destId="{ABDD8F6C-79AC-4399-BCED-95A4E0D377BF}" srcOrd="1" destOrd="0" presId="urn:microsoft.com/office/officeart/2005/8/layout/cycle4"/>
    <dgm:cxn modelId="{C9F19FB4-63B7-41A4-99FB-D1CD7C846CB7}" type="presParOf" srcId="{E669FC8B-304D-4FF1-9207-262361EC7D57}" destId="{54A3CE29-14ED-4ECB-82AD-51A4A3E47C85}" srcOrd="0" destOrd="0" presId="urn:microsoft.com/office/officeart/2005/8/layout/cycle4"/>
    <dgm:cxn modelId="{698B80DE-5188-43A7-9B3F-A4590EBFBAEF}" type="presParOf" srcId="{54A3CE29-14ED-4ECB-82AD-51A4A3E47C85}" destId="{EA13803B-ED9D-41ED-A58B-D19ECF1BB206}" srcOrd="0" destOrd="0" presId="urn:microsoft.com/office/officeart/2005/8/layout/cycle4"/>
    <dgm:cxn modelId="{8292B189-3CDC-4A43-81D2-90B7A778A2A1}" type="presParOf" srcId="{EA13803B-ED9D-41ED-A58B-D19ECF1BB206}" destId="{97FDA53F-6CCF-4834-9030-484C8788A274}" srcOrd="0" destOrd="0" presId="urn:microsoft.com/office/officeart/2005/8/layout/cycle4"/>
    <dgm:cxn modelId="{52BD48AF-E431-4DD9-8827-DB34347899C2}" type="presParOf" srcId="{EA13803B-ED9D-41ED-A58B-D19ECF1BB206}" destId="{ABDD8F6C-79AC-4399-BCED-95A4E0D377BF}" srcOrd="1" destOrd="0" presId="urn:microsoft.com/office/officeart/2005/8/layout/cycle4"/>
    <dgm:cxn modelId="{11158B3E-22DB-4FDB-A41B-7A641E2D2384}" type="presParOf" srcId="{54A3CE29-14ED-4ECB-82AD-51A4A3E47C85}" destId="{F00C6A8C-2A4C-497D-8C86-95A2BD026E78}" srcOrd="1" destOrd="0" presId="urn:microsoft.com/office/officeart/2005/8/layout/cycle4"/>
    <dgm:cxn modelId="{472DC672-BF2E-4F96-B455-73884700AE98}" type="presParOf" srcId="{F00C6A8C-2A4C-497D-8C86-95A2BD026E78}" destId="{82AA3F70-3420-4AD9-9ADD-3B5806E3E4D0}" srcOrd="0" destOrd="0" presId="urn:microsoft.com/office/officeart/2005/8/layout/cycle4"/>
    <dgm:cxn modelId="{A6725C6C-FC4A-4CC9-9038-6B9C06C1FF3A}" type="presParOf" srcId="{F00C6A8C-2A4C-497D-8C86-95A2BD026E78}" destId="{2A447A5E-4E91-4D4B-9279-98491BF76ADF}" srcOrd="1" destOrd="0" presId="urn:microsoft.com/office/officeart/2005/8/layout/cycle4"/>
    <dgm:cxn modelId="{A90715F9-F8C8-4497-A221-E549221AE23F}" type="presParOf" srcId="{54A3CE29-14ED-4ECB-82AD-51A4A3E47C85}" destId="{8AF52B2E-78A9-4203-B633-0EC75C5F66CE}" srcOrd="2" destOrd="0" presId="urn:microsoft.com/office/officeart/2005/8/layout/cycle4"/>
    <dgm:cxn modelId="{6AA484B5-5049-4C55-BA7D-99EFA20A3CE5}" type="presParOf" srcId="{8AF52B2E-78A9-4203-B633-0EC75C5F66CE}" destId="{11724173-6E81-4282-9364-0BA07C34E30A}" srcOrd="0" destOrd="0" presId="urn:microsoft.com/office/officeart/2005/8/layout/cycle4"/>
    <dgm:cxn modelId="{080AC173-9ED0-4782-AE26-698102E0562F}" type="presParOf" srcId="{8AF52B2E-78A9-4203-B633-0EC75C5F66CE}" destId="{CA1559A3-EED8-430D-9B5A-C5D002630768}" srcOrd="1" destOrd="0" presId="urn:microsoft.com/office/officeart/2005/8/layout/cycle4"/>
    <dgm:cxn modelId="{5C2604F8-90FD-484A-A3BB-C7C5956F6927}" type="presParOf" srcId="{54A3CE29-14ED-4ECB-82AD-51A4A3E47C85}" destId="{6F5C7BD2-314F-497B-ADBE-CB024238B052}" srcOrd="3" destOrd="0" presId="urn:microsoft.com/office/officeart/2005/8/layout/cycle4"/>
    <dgm:cxn modelId="{35667665-8304-41BA-9C89-0626FFDCA383}" type="presParOf" srcId="{6F5C7BD2-314F-497B-ADBE-CB024238B052}" destId="{AB5A5F16-0449-47B1-BFF2-4E6DA54B8E98}" srcOrd="0" destOrd="0" presId="urn:microsoft.com/office/officeart/2005/8/layout/cycle4"/>
    <dgm:cxn modelId="{A9D0B972-66CB-4A43-A3A1-B0D24E7906F8}" type="presParOf" srcId="{6F5C7BD2-314F-497B-ADBE-CB024238B052}" destId="{56D029A3-78B1-4439-B5CE-F2F5E9951A73}" srcOrd="1" destOrd="0" presId="urn:microsoft.com/office/officeart/2005/8/layout/cycle4"/>
    <dgm:cxn modelId="{3D7F4B4D-72B4-4FC3-A398-48B68BC7C583}" type="presParOf" srcId="{54A3CE29-14ED-4ECB-82AD-51A4A3E47C85}" destId="{B836DB6A-8AAE-4981-A7A2-4825202409B4}" srcOrd="4" destOrd="0" presId="urn:microsoft.com/office/officeart/2005/8/layout/cycle4"/>
    <dgm:cxn modelId="{C7F4B931-5B6D-4EA7-8C25-B8CC343B3993}" type="presParOf" srcId="{E669FC8B-304D-4FF1-9207-262361EC7D57}" destId="{F2FEEA34-B362-4187-B9CB-9BE33C2550C8}" srcOrd="1" destOrd="0" presId="urn:microsoft.com/office/officeart/2005/8/layout/cycle4"/>
    <dgm:cxn modelId="{D86FEE3C-90D4-4D6D-8A34-419946AB86BD}" type="presParOf" srcId="{F2FEEA34-B362-4187-B9CB-9BE33C2550C8}" destId="{C6B54C99-4778-4B7B-B17D-5A0AAAD98DA0}" srcOrd="0" destOrd="0" presId="urn:microsoft.com/office/officeart/2005/8/layout/cycle4"/>
    <dgm:cxn modelId="{38B85242-65DD-40ED-A20C-AE4CB9945B9F}" type="presParOf" srcId="{F2FEEA34-B362-4187-B9CB-9BE33C2550C8}" destId="{A1CD14C5-5AFB-4B3F-BF3F-58CD9B1E1980}" srcOrd="1" destOrd="0" presId="urn:microsoft.com/office/officeart/2005/8/layout/cycle4"/>
    <dgm:cxn modelId="{2818949C-3258-4EE5-9C80-8B6B56451E79}" type="presParOf" srcId="{F2FEEA34-B362-4187-B9CB-9BE33C2550C8}" destId="{45D9F5BD-4D11-4B75-9152-0974E76F0ECF}" srcOrd="2" destOrd="0" presId="urn:microsoft.com/office/officeart/2005/8/layout/cycle4"/>
    <dgm:cxn modelId="{9022215E-8947-4293-88D0-9636E9517CF8}" type="presParOf" srcId="{F2FEEA34-B362-4187-B9CB-9BE33C2550C8}" destId="{B36DEAC5-67EF-461E-8043-5FBBD4720F35}" srcOrd="3" destOrd="0" presId="urn:microsoft.com/office/officeart/2005/8/layout/cycle4"/>
    <dgm:cxn modelId="{1FEC703F-AE18-4F77-A9C2-6E8818616110}" type="presParOf" srcId="{F2FEEA34-B362-4187-B9CB-9BE33C2550C8}" destId="{A57416F7-D1D9-406C-8383-0AC7CEB6EA21}" srcOrd="4" destOrd="0" presId="urn:microsoft.com/office/officeart/2005/8/layout/cycle4"/>
    <dgm:cxn modelId="{1764EAC7-A578-4EBE-8342-95B67B118C86}" type="presParOf" srcId="{E669FC8B-304D-4FF1-9207-262361EC7D57}" destId="{2288B2E7-9282-4938-88F0-D78E78D519BA}" srcOrd="2" destOrd="0" presId="urn:microsoft.com/office/officeart/2005/8/layout/cycle4"/>
    <dgm:cxn modelId="{E0278891-FF79-4590-9780-1B7F0E6D71AF}" type="presParOf" srcId="{E669FC8B-304D-4FF1-9207-262361EC7D57}" destId="{7B1EB511-3033-472F-B669-5C653620770F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BE542C1-09A9-49F9-AEB7-5AB40D692499}" type="doc">
      <dgm:prSet loTypeId="urn:microsoft.com/office/officeart/2005/8/layout/hierarchy4" loCatId="relationship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zh-CN" altLang="en-US"/>
        </a:p>
      </dgm:t>
    </dgm:pt>
    <dgm:pt modelId="{11AF100C-BA79-4263-833F-01B24C521538}">
      <dgm:prSet phldrT="[文本]" custT="1"/>
      <dgm:spPr/>
      <dgm:t>
        <a:bodyPr/>
        <a:lstStyle/>
        <a:p>
          <a:r>
            <a:rPr lang="zh-CN" altLang="en-US" sz="4000" dirty="0" smtClean="0"/>
            <a:t>画出彩虹</a:t>
          </a:r>
          <a:endParaRPr lang="zh-CN" altLang="en-US" sz="4000" dirty="0"/>
        </a:p>
      </dgm:t>
    </dgm:pt>
    <dgm:pt modelId="{A804477E-BD5A-4E74-97C8-A656C6F6B3BF}" type="parTrans" cxnId="{40D1C8FF-906A-4EA6-8CA5-0B9F36DC4565}">
      <dgm:prSet/>
      <dgm:spPr/>
      <dgm:t>
        <a:bodyPr/>
        <a:lstStyle/>
        <a:p>
          <a:endParaRPr lang="zh-CN" altLang="en-US" sz="1600"/>
        </a:p>
      </dgm:t>
    </dgm:pt>
    <dgm:pt modelId="{5E5D60E5-329F-4021-B05B-268F1FB1CA6B}" type="sibTrans" cxnId="{40D1C8FF-906A-4EA6-8CA5-0B9F36DC4565}">
      <dgm:prSet/>
      <dgm:spPr/>
      <dgm:t>
        <a:bodyPr/>
        <a:lstStyle/>
        <a:p>
          <a:endParaRPr lang="zh-CN" altLang="en-US" sz="1600"/>
        </a:p>
      </dgm:t>
    </dgm:pt>
    <dgm:pt modelId="{E784C37F-BDF8-4311-AF2C-4B03A8BCFF18}">
      <dgm:prSet phldrT="[文本]" custT="1"/>
      <dgm:spPr/>
      <dgm:t>
        <a:bodyPr/>
        <a:lstStyle/>
        <a:p>
          <a:r>
            <a:rPr lang="zh-CN" altLang="en-US" sz="1400" dirty="0" smtClean="0"/>
            <a:t>彩虹画展</a:t>
          </a:r>
          <a:endParaRPr lang="zh-CN" altLang="en-US" sz="1400" dirty="0"/>
        </a:p>
      </dgm:t>
    </dgm:pt>
    <dgm:pt modelId="{37BC861D-2D08-4EF2-BF4D-3DC35A0AFBDB}" type="parTrans" cxnId="{883C5881-F498-4DAC-9007-AF8DD7652C96}">
      <dgm:prSet/>
      <dgm:spPr/>
      <dgm:t>
        <a:bodyPr/>
        <a:lstStyle/>
        <a:p>
          <a:endParaRPr lang="zh-CN" altLang="en-US" sz="1600"/>
        </a:p>
      </dgm:t>
    </dgm:pt>
    <dgm:pt modelId="{1D751DB9-526A-4C14-8D81-4509CA61B1CD}" type="sibTrans" cxnId="{883C5881-F498-4DAC-9007-AF8DD7652C96}">
      <dgm:prSet/>
      <dgm:spPr/>
      <dgm:t>
        <a:bodyPr/>
        <a:lstStyle/>
        <a:p>
          <a:endParaRPr lang="zh-CN" altLang="en-US" sz="1600"/>
        </a:p>
      </dgm:t>
    </dgm:pt>
    <dgm:pt modelId="{9615AE8C-F7D0-4F76-9159-B6019E594007}">
      <dgm:prSet phldrT="[文本]" custT="1"/>
      <dgm:spPr/>
      <dgm:t>
        <a:bodyPr/>
        <a:lstStyle/>
        <a:p>
          <a:r>
            <a:rPr lang="zh-CN" altLang="en-US" sz="1050" dirty="0" smtClean="0"/>
            <a:t>展示、宣传、筹款</a:t>
          </a:r>
          <a:endParaRPr lang="zh-CN" altLang="en-US" sz="1050" dirty="0"/>
        </a:p>
      </dgm:t>
    </dgm:pt>
    <dgm:pt modelId="{5B5D21F6-71F0-49AF-BD36-F6A5D690B8E0}" type="parTrans" cxnId="{ED8BC2F5-AD09-4128-98EB-B2BC697D346C}">
      <dgm:prSet/>
      <dgm:spPr/>
      <dgm:t>
        <a:bodyPr/>
        <a:lstStyle/>
        <a:p>
          <a:endParaRPr lang="zh-CN" altLang="en-US" sz="1600"/>
        </a:p>
      </dgm:t>
    </dgm:pt>
    <dgm:pt modelId="{0CAD0718-EF19-4928-B55B-95E2F7B151ED}" type="sibTrans" cxnId="{ED8BC2F5-AD09-4128-98EB-B2BC697D346C}">
      <dgm:prSet/>
      <dgm:spPr/>
      <dgm:t>
        <a:bodyPr/>
        <a:lstStyle/>
        <a:p>
          <a:endParaRPr lang="zh-CN" altLang="en-US" sz="1600"/>
        </a:p>
      </dgm:t>
    </dgm:pt>
    <dgm:pt modelId="{CB26D0E0-C6E9-4265-9477-4A88C39B592E}">
      <dgm:prSet phldrT="[文本]" custT="1"/>
      <dgm:spPr/>
      <dgm:t>
        <a:bodyPr/>
        <a:lstStyle/>
        <a:p>
          <a:r>
            <a:rPr lang="zh-CN" altLang="en-US" sz="1400" dirty="0" smtClean="0"/>
            <a:t>彩虹课堂</a:t>
          </a:r>
          <a:endParaRPr lang="zh-CN" altLang="en-US" sz="1400" dirty="0"/>
        </a:p>
      </dgm:t>
    </dgm:pt>
    <dgm:pt modelId="{EE3D6D66-9316-4875-9667-E11CFAFEAF5E}" type="parTrans" cxnId="{D28B0B88-0F20-422E-A274-0A3FEDBC470E}">
      <dgm:prSet/>
      <dgm:spPr/>
      <dgm:t>
        <a:bodyPr/>
        <a:lstStyle/>
        <a:p>
          <a:endParaRPr lang="zh-CN" altLang="en-US" sz="1600"/>
        </a:p>
      </dgm:t>
    </dgm:pt>
    <dgm:pt modelId="{63F2ABE9-676A-4C7C-AF64-36C660C09FF0}" type="sibTrans" cxnId="{D28B0B88-0F20-422E-A274-0A3FEDBC470E}">
      <dgm:prSet/>
      <dgm:spPr/>
      <dgm:t>
        <a:bodyPr/>
        <a:lstStyle/>
        <a:p>
          <a:endParaRPr lang="zh-CN" altLang="en-US" sz="1600"/>
        </a:p>
      </dgm:t>
    </dgm:pt>
    <dgm:pt modelId="{17911E45-2DD9-430B-A6B5-663FB6BE35FF}">
      <dgm:prSet phldrT="[文本]" custT="1"/>
      <dgm:spPr/>
      <dgm:t>
        <a:bodyPr/>
        <a:lstStyle/>
        <a:p>
          <a:r>
            <a:rPr lang="zh-CN" altLang="en-US" sz="1100" dirty="0" smtClean="0"/>
            <a:t>美术</a:t>
          </a:r>
          <a:r>
            <a:rPr lang="zh-CN" altLang="en-US" sz="1100" dirty="0" smtClean="0"/>
            <a:t>创作</a:t>
          </a:r>
          <a:endParaRPr lang="en-US" altLang="zh-CN" sz="1100" dirty="0" smtClean="0"/>
        </a:p>
        <a:p>
          <a:r>
            <a:rPr lang="zh-CN" altLang="en-US" sz="1100" dirty="0" smtClean="0"/>
            <a:t>（</a:t>
          </a:r>
          <a:r>
            <a:rPr lang="zh-CN" altLang="en-US" sz="1100" dirty="0" smtClean="0"/>
            <a:t>尘烟）</a:t>
          </a:r>
          <a:endParaRPr lang="zh-CN" altLang="en-US" sz="1100" dirty="0"/>
        </a:p>
      </dgm:t>
    </dgm:pt>
    <dgm:pt modelId="{5EFAC188-3D64-4A80-96CF-E742226CBEFB}" type="parTrans" cxnId="{315D2853-55F5-4104-AD2C-3FD38ED5DF7F}">
      <dgm:prSet/>
      <dgm:spPr/>
      <dgm:t>
        <a:bodyPr/>
        <a:lstStyle/>
        <a:p>
          <a:endParaRPr lang="zh-CN" altLang="en-US" sz="1600"/>
        </a:p>
      </dgm:t>
    </dgm:pt>
    <dgm:pt modelId="{99FCC2DA-C8B2-4E6C-BD2A-F3360F97A444}" type="sibTrans" cxnId="{315D2853-55F5-4104-AD2C-3FD38ED5DF7F}">
      <dgm:prSet/>
      <dgm:spPr/>
      <dgm:t>
        <a:bodyPr/>
        <a:lstStyle/>
        <a:p>
          <a:endParaRPr lang="zh-CN" altLang="en-US" sz="1600"/>
        </a:p>
      </dgm:t>
    </dgm:pt>
    <dgm:pt modelId="{1A6FD833-579A-40FA-9E2D-5451EAB2CB91}">
      <dgm:prSet phldrT="[文本]" custT="1"/>
      <dgm:spPr/>
      <dgm:t>
        <a:bodyPr/>
        <a:lstStyle/>
        <a:p>
          <a:r>
            <a:rPr lang="zh-CN" altLang="en-US" sz="2800" dirty="0" smtClean="0"/>
            <a:t>彩虹口袋</a:t>
          </a:r>
          <a:endParaRPr lang="zh-CN" altLang="en-US" sz="2800" dirty="0"/>
        </a:p>
      </dgm:t>
    </dgm:pt>
    <dgm:pt modelId="{ABE393E2-6D58-411D-869B-4F5B321B59EE}" type="parTrans" cxnId="{174F3F70-E3EF-4356-8303-7A8E87AB4374}">
      <dgm:prSet/>
      <dgm:spPr/>
      <dgm:t>
        <a:bodyPr/>
        <a:lstStyle/>
        <a:p>
          <a:endParaRPr lang="zh-CN" altLang="en-US" sz="1600"/>
        </a:p>
      </dgm:t>
    </dgm:pt>
    <dgm:pt modelId="{FFA0A24C-4A38-4288-9E5C-64414ED6BEA5}" type="sibTrans" cxnId="{174F3F70-E3EF-4356-8303-7A8E87AB4374}">
      <dgm:prSet/>
      <dgm:spPr/>
      <dgm:t>
        <a:bodyPr/>
        <a:lstStyle/>
        <a:p>
          <a:endParaRPr lang="zh-CN" altLang="en-US" sz="1600"/>
        </a:p>
      </dgm:t>
    </dgm:pt>
    <dgm:pt modelId="{E79D6CCA-8C55-4BBE-A3D6-C4AD992C3ED2}">
      <dgm:prSet phldrT="[文本]" custT="1"/>
      <dgm:spPr/>
      <dgm:t>
        <a:bodyPr/>
        <a:lstStyle/>
        <a:p>
          <a:r>
            <a:rPr lang="zh-CN" altLang="en-US" sz="1050" dirty="0" smtClean="0"/>
            <a:t>专业教师驻校、教研</a:t>
          </a:r>
          <a:endParaRPr lang="zh-CN" altLang="en-US" sz="1050" dirty="0"/>
        </a:p>
      </dgm:t>
    </dgm:pt>
    <dgm:pt modelId="{C4EE24DA-FC05-4108-86C9-EE46905F996D}" type="parTrans" cxnId="{C64679F8-A067-4433-B3E8-CF3B52811151}">
      <dgm:prSet/>
      <dgm:spPr/>
      <dgm:t>
        <a:bodyPr/>
        <a:lstStyle/>
        <a:p>
          <a:endParaRPr lang="zh-CN" altLang="en-US" sz="1600"/>
        </a:p>
      </dgm:t>
    </dgm:pt>
    <dgm:pt modelId="{0F427162-D8D4-4EAC-9630-33100F039C25}" type="sibTrans" cxnId="{C64679F8-A067-4433-B3E8-CF3B52811151}">
      <dgm:prSet/>
      <dgm:spPr/>
      <dgm:t>
        <a:bodyPr/>
        <a:lstStyle/>
        <a:p>
          <a:endParaRPr lang="zh-CN" altLang="en-US" sz="1600"/>
        </a:p>
      </dgm:t>
    </dgm:pt>
    <dgm:pt modelId="{88885FC8-09F2-4381-9470-D7B78EA62208}">
      <dgm:prSet phldrT="[文本]" custT="1"/>
      <dgm:spPr/>
      <dgm:t>
        <a:bodyPr/>
        <a:lstStyle/>
        <a:p>
          <a:r>
            <a:rPr lang="zh-CN" altLang="en-US" sz="1100" dirty="0" smtClean="0"/>
            <a:t>音乐律</a:t>
          </a:r>
          <a:r>
            <a:rPr lang="zh-CN" altLang="en-US" sz="1100" dirty="0" smtClean="0"/>
            <a:t>动</a:t>
          </a:r>
          <a:endParaRPr lang="en-US" altLang="zh-CN" sz="1100" dirty="0" smtClean="0"/>
        </a:p>
        <a:p>
          <a:r>
            <a:rPr lang="zh-CN" altLang="en-US" sz="1100" dirty="0" smtClean="0"/>
            <a:t>（</a:t>
          </a:r>
          <a:r>
            <a:rPr lang="zh-CN" altLang="en-US" sz="1100" dirty="0" smtClean="0"/>
            <a:t>赤那）</a:t>
          </a:r>
          <a:endParaRPr lang="zh-CN" altLang="en-US" sz="1100" dirty="0"/>
        </a:p>
      </dgm:t>
    </dgm:pt>
    <dgm:pt modelId="{E9A1FE77-D427-4F8E-B605-38A9DB01E929}" type="parTrans" cxnId="{591CAE8E-8CB2-4CF5-A8A6-36827019A45C}">
      <dgm:prSet/>
      <dgm:spPr/>
      <dgm:t>
        <a:bodyPr/>
        <a:lstStyle/>
        <a:p>
          <a:endParaRPr lang="zh-CN" altLang="en-US" sz="1600"/>
        </a:p>
      </dgm:t>
    </dgm:pt>
    <dgm:pt modelId="{ECD3188D-C04C-41F5-9917-D9EF6DF41B84}" type="sibTrans" cxnId="{591CAE8E-8CB2-4CF5-A8A6-36827019A45C}">
      <dgm:prSet/>
      <dgm:spPr/>
      <dgm:t>
        <a:bodyPr/>
        <a:lstStyle/>
        <a:p>
          <a:endParaRPr lang="zh-CN" altLang="en-US" sz="1600"/>
        </a:p>
      </dgm:t>
    </dgm:pt>
    <dgm:pt modelId="{966914DD-95ED-49AC-881D-D1933088FD2F}">
      <dgm:prSet phldrT="[文本]" custT="1"/>
      <dgm:spPr/>
      <dgm:t>
        <a:bodyPr/>
        <a:lstStyle/>
        <a:p>
          <a:r>
            <a:rPr lang="zh-CN" altLang="en-US" sz="1100" dirty="0" smtClean="0"/>
            <a:t>健康</a:t>
          </a:r>
          <a:r>
            <a:rPr lang="zh-CN" altLang="en-US" sz="1100" dirty="0" smtClean="0"/>
            <a:t>保健</a:t>
          </a:r>
          <a:endParaRPr lang="en-US" altLang="zh-CN" sz="1100" dirty="0" smtClean="0"/>
        </a:p>
        <a:p>
          <a:r>
            <a:rPr lang="zh-CN" altLang="en-US" sz="1100" dirty="0" smtClean="0"/>
            <a:t>（</a:t>
          </a:r>
          <a:r>
            <a:rPr lang="zh-CN" altLang="en-US" sz="1100" dirty="0" smtClean="0"/>
            <a:t>磊磊）</a:t>
          </a:r>
          <a:endParaRPr lang="zh-CN" altLang="en-US" sz="1100" dirty="0"/>
        </a:p>
      </dgm:t>
    </dgm:pt>
    <dgm:pt modelId="{B597CE93-31B8-402D-AC24-56BA79145FE5}" type="parTrans" cxnId="{7B052B3D-1F62-4473-88A2-9A54997DB153}">
      <dgm:prSet/>
      <dgm:spPr/>
      <dgm:t>
        <a:bodyPr/>
        <a:lstStyle/>
        <a:p>
          <a:endParaRPr lang="zh-CN" altLang="en-US" sz="1600"/>
        </a:p>
      </dgm:t>
    </dgm:pt>
    <dgm:pt modelId="{617E020D-FA1A-4F9C-9990-9525270D7551}" type="sibTrans" cxnId="{7B052B3D-1F62-4473-88A2-9A54997DB153}">
      <dgm:prSet/>
      <dgm:spPr/>
      <dgm:t>
        <a:bodyPr/>
        <a:lstStyle/>
        <a:p>
          <a:endParaRPr lang="zh-CN" altLang="en-US" sz="1600"/>
        </a:p>
      </dgm:t>
    </dgm:pt>
    <dgm:pt modelId="{6332A7B3-09AB-496E-9688-5DDA04583C51}">
      <dgm:prSet phldrT="[文本]" custT="1"/>
      <dgm:spPr/>
      <dgm:t>
        <a:bodyPr/>
        <a:lstStyle/>
        <a:p>
          <a:r>
            <a:rPr lang="zh-CN" altLang="en-US" sz="1100" dirty="0" smtClean="0"/>
            <a:t>科学</a:t>
          </a:r>
          <a:r>
            <a:rPr lang="zh-CN" altLang="en-US" sz="1100" dirty="0" smtClean="0"/>
            <a:t>自然</a:t>
          </a:r>
          <a:endParaRPr lang="en-US" altLang="zh-CN" sz="1100" dirty="0" smtClean="0"/>
        </a:p>
        <a:p>
          <a:r>
            <a:rPr lang="zh-CN" altLang="en-US" sz="1100" dirty="0" smtClean="0"/>
            <a:t>（</a:t>
          </a:r>
          <a:r>
            <a:rPr lang="zh-CN" altLang="en-US" sz="1100" dirty="0" smtClean="0"/>
            <a:t>零点）</a:t>
          </a:r>
          <a:endParaRPr lang="zh-CN" altLang="en-US" sz="1100" dirty="0"/>
        </a:p>
      </dgm:t>
    </dgm:pt>
    <dgm:pt modelId="{E7D782E7-9020-4CF9-B289-53E6DAC015A1}" type="parTrans" cxnId="{CC37076A-B6A8-4A8F-B963-5BDF9C6C69EE}">
      <dgm:prSet/>
      <dgm:spPr/>
      <dgm:t>
        <a:bodyPr/>
        <a:lstStyle/>
        <a:p>
          <a:endParaRPr lang="zh-CN" altLang="en-US" sz="1600"/>
        </a:p>
      </dgm:t>
    </dgm:pt>
    <dgm:pt modelId="{6359025B-C9F1-481C-B1A3-8CACF032C0E2}" type="sibTrans" cxnId="{CC37076A-B6A8-4A8F-B963-5BDF9C6C69EE}">
      <dgm:prSet/>
      <dgm:spPr/>
      <dgm:t>
        <a:bodyPr/>
        <a:lstStyle/>
        <a:p>
          <a:endParaRPr lang="zh-CN" altLang="en-US" sz="1600"/>
        </a:p>
      </dgm:t>
    </dgm:pt>
    <dgm:pt modelId="{4E22F2D0-5E37-41CF-A4B1-3EAEB44F0469}">
      <dgm:prSet phldrT="[文本]" custT="1"/>
      <dgm:spPr/>
      <dgm:t>
        <a:bodyPr/>
        <a:lstStyle/>
        <a:p>
          <a:r>
            <a:rPr lang="zh-CN" altLang="en-US" sz="1100" dirty="0" smtClean="0"/>
            <a:t>图书</a:t>
          </a:r>
          <a:r>
            <a:rPr lang="zh-CN" altLang="en-US" sz="1100" dirty="0" smtClean="0"/>
            <a:t>阅读</a:t>
          </a:r>
          <a:endParaRPr lang="en-US" altLang="zh-CN" sz="1100" dirty="0" smtClean="0"/>
        </a:p>
        <a:p>
          <a:r>
            <a:rPr lang="zh-CN" altLang="en-US" sz="1100" dirty="0" smtClean="0"/>
            <a:t>（洪衫）</a:t>
          </a:r>
          <a:endParaRPr lang="zh-CN" altLang="en-US" sz="1100" dirty="0"/>
        </a:p>
      </dgm:t>
    </dgm:pt>
    <dgm:pt modelId="{653E8692-BCB3-45DF-8F92-0C47C8A26BA8}" type="parTrans" cxnId="{C25E5C75-6703-480B-B6B0-42C753820B41}">
      <dgm:prSet/>
      <dgm:spPr/>
      <dgm:t>
        <a:bodyPr/>
        <a:lstStyle/>
        <a:p>
          <a:endParaRPr lang="zh-CN" altLang="en-US" sz="1600"/>
        </a:p>
      </dgm:t>
    </dgm:pt>
    <dgm:pt modelId="{AC869D7B-DF48-4766-A76E-E75C47D26B69}" type="sibTrans" cxnId="{C25E5C75-6703-480B-B6B0-42C753820B41}">
      <dgm:prSet/>
      <dgm:spPr/>
      <dgm:t>
        <a:bodyPr/>
        <a:lstStyle/>
        <a:p>
          <a:endParaRPr lang="zh-CN" altLang="en-US" sz="1600"/>
        </a:p>
      </dgm:t>
    </dgm:pt>
    <dgm:pt modelId="{032B7A52-7186-481A-AC87-0258B62A388F}">
      <dgm:prSet phldrT="[文本]" custT="1"/>
      <dgm:spPr/>
      <dgm:t>
        <a:bodyPr/>
        <a:lstStyle/>
        <a:p>
          <a:r>
            <a:rPr lang="zh-CN" altLang="en-US" sz="1100" dirty="0" smtClean="0"/>
            <a:t>物资</a:t>
          </a:r>
          <a:r>
            <a:rPr lang="zh-CN" altLang="en-US" sz="1100" dirty="0" smtClean="0"/>
            <a:t>支持</a:t>
          </a:r>
          <a:endParaRPr lang="en-US" altLang="zh-CN" sz="1100" dirty="0" smtClean="0"/>
        </a:p>
        <a:p>
          <a:r>
            <a:rPr lang="zh-CN" altLang="en-US" sz="1100" dirty="0" smtClean="0"/>
            <a:t>（</a:t>
          </a:r>
          <a:r>
            <a:rPr lang="zh-CN" altLang="en-US" sz="1100" dirty="0" smtClean="0"/>
            <a:t>秋月）</a:t>
          </a:r>
          <a:endParaRPr lang="zh-CN" altLang="en-US" sz="1100" dirty="0"/>
        </a:p>
      </dgm:t>
    </dgm:pt>
    <dgm:pt modelId="{F0CC1E6A-A5C0-4579-B29E-56E199F0CFD3}" type="parTrans" cxnId="{AF00EF7E-8A71-4C90-8967-1D1DCA360182}">
      <dgm:prSet/>
      <dgm:spPr/>
      <dgm:t>
        <a:bodyPr/>
        <a:lstStyle/>
        <a:p>
          <a:endParaRPr lang="zh-CN" altLang="en-US" sz="1600"/>
        </a:p>
      </dgm:t>
    </dgm:pt>
    <dgm:pt modelId="{D0C324C4-1E90-4F9A-846C-5CBFED22AB53}" type="sibTrans" cxnId="{AF00EF7E-8A71-4C90-8967-1D1DCA360182}">
      <dgm:prSet/>
      <dgm:spPr/>
      <dgm:t>
        <a:bodyPr/>
        <a:lstStyle/>
        <a:p>
          <a:endParaRPr lang="zh-CN" altLang="en-US" sz="1600"/>
        </a:p>
      </dgm:t>
    </dgm:pt>
    <dgm:pt modelId="{86D8E445-DD3E-455E-879E-A5661C261912}">
      <dgm:prSet phldrT="[文本]" custT="1"/>
      <dgm:spPr/>
      <dgm:t>
        <a:bodyPr/>
        <a:lstStyle/>
        <a:p>
          <a:r>
            <a:rPr lang="en-US" altLang="zh-CN" sz="1050" dirty="0" smtClean="0"/>
            <a:t>1-3</a:t>
          </a:r>
          <a:r>
            <a:rPr lang="zh-CN" altLang="en-US" sz="1050" dirty="0" smtClean="0"/>
            <a:t>年级</a:t>
          </a:r>
          <a:endParaRPr lang="zh-CN" altLang="en-US" sz="1050" dirty="0"/>
        </a:p>
      </dgm:t>
    </dgm:pt>
    <dgm:pt modelId="{51BEC0B1-8E63-463E-A2FC-7392DECDD1DE}" type="parTrans" cxnId="{A5EC2C8F-8EF5-40A2-90C3-58D2A7E56289}">
      <dgm:prSet/>
      <dgm:spPr/>
      <dgm:t>
        <a:bodyPr/>
        <a:lstStyle/>
        <a:p>
          <a:endParaRPr lang="zh-CN" altLang="en-US" sz="1600"/>
        </a:p>
      </dgm:t>
    </dgm:pt>
    <dgm:pt modelId="{69636440-CC03-46DD-B6CA-F6ADB72269C9}" type="sibTrans" cxnId="{A5EC2C8F-8EF5-40A2-90C3-58D2A7E56289}">
      <dgm:prSet/>
      <dgm:spPr/>
      <dgm:t>
        <a:bodyPr/>
        <a:lstStyle/>
        <a:p>
          <a:endParaRPr lang="zh-CN" altLang="en-US" sz="1600"/>
        </a:p>
      </dgm:t>
    </dgm:pt>
    <dgm:pt modelId="{826CA1FB-67E5-4A62-98B4-E7DA880A7AAA}">
      <dgm:prSet phldrT="[文本]" custT="1"/>
      <dgm:spPr/>
      <dgm:t>
        <a:bodyPr/>
        <a:lstStyle/>
        <a:p>
          <a:r>
            <a:rPr lang="en-US" altLang="zh-CN" sz="1050" dirty="0" smtClean="0"/>
            <a:t>3-6</a:t>
          </a:r>
          <a:r>
            <a:rPr lang="zh-CN" altLang="en-US" sz="1050" dirty="0" smtClean="0"/>
            <a:t>年级</a:t>
          </a:r>
          <a:endParaRPr lang="zh-CN" altLang="en-US" sz="1050" dirty="0"/>
        </a:p>
      </dgm:t>
    </dgm:pt>
    <dgm:pt modelId="{539C8DA7-D426-4AE1-8D39-C4207C7A9556}" type="parTrans" cxnId="{FC12E08A-318A-4C9F-865B-5A3E34DD498A}">
      <dgm:prSet/>
      <dgm:spPr/>
      <dgm:t>
        <a:bodyPr/>
        <a:lstStyle/>
        <a:p>
          <a:endParaRPr lang="zh-CN" altLang="en-US" sz="1600"/>
        </a:p>
      </dgm:t>
    </dgm:pt>
    <dgm:pt modelId="{FCDDD57E-78E7-4290-AAAC-609B2CE01293}" type="sibTrans" cxnId="{FC12E08A-318A-4C9F-865B-5A3E34DD498A}">
      <dgm:prSet/>
      <dgm:spPr/>
      <dgm:t>
        <a:bodyPr/>
        <a:lstStyle/>
        <a:p>
          <a:endParaRPr lang="zh-CN" altLang="en-US" sz="1600"/>
        </a:p>
      </dgm:t>
    </dgm:pt>
    <dgm:pt modelId="{AC749641-ED0F-45A8-80F9-4D8AB6133C47}">
      <dgm:prSet phldrT="[文本]" custT="1"/>
      <dgm:spPr/>
      <dgm:t>
        <a:bodyPr/>
        <a:lstStyle/>
        <a:p>
          <a:r>
            <a:rPr lang="zh-CN" altLang="en-US" sz="1050" dirty="0" smtClean="0"/>
            <a:t>福州试点</a:t>
          </a:r>
          <a:endParaRPr lang="zh-CN" altLang="en-US" sz="1050" dirty="0"/>
        </a:p>
      </dgm:t>
    </dgm:pt>
    <dgm:pt modelId="{9DA26911-9E40-4F11-B198-3AD970E9E3DF}" type="parTrans" cxnId="{4989B571-89A6-4EC2-9C63-A9DCED93A50B}">
      <dgm:prSet/>
      <dgm:spPr/>
      <dgm:t>
        <a:bodyPr/>
        <a:lstStyle/>
        <a:p>
          <a:endParaRPr lang="zh-CN" altLang="en-US" sz="1600"/>
        </a:p>
      </dgm:t>
    </dgm:pt>
    <dgm:pt modelId="{075FDB2B-D404-48D6-A6A5-D02FD6133E17}" type="sibTrans" cxnId="{4989B571-89A6-4EC2-9C63-A9DCED93A50B}">
      <dgm:prSet/>
      <dgm:spPr/>
      <dgm:t>
        <a:bodyPr/>
        <a:lstStyle/>
        <a:p>
          <a:endParaRPr lang="zh-CN" altLang="en-US" sz="1600"/>
        </a:p>
      </dgm:t>
    </dgm:pt>
    <dgm:pt modelId="{6FFEDC37-025B-4F61-B42D-305BC40E0218}">
      <dgm:prSet phldrT="[文本]" custT="1"/>
      <dgm:spPr/>
      <dgm:t>
        <a:bodyPr/>
        <a:lstStyle/>
        <a:p>
          <a:r>
            <a:rPr lang="zh-CN" altLang="en-US" sz="1050" dirty="0" smtClean="0"/>
            <a:t>律动课程</a:t>
          </a:r>
          <a:endParaRPr lang="zh-CN" altLang="en-US" sz="1050" dirty="0"/>
        </a:p>
      </dgm:t>
    </dgm:pt>
    <dgm:pt modelId="{FFF80903-E1C3-4F45-B398-3600F29E9A20}" type="parTrans" cxnId="{375D7059-DD57-4707-ACD6-A405A5B5ACF4}">
      <dgm:prSet/>
      <dgm:spPr/>
      <dgm:t>
        <a:bodyPr/>
        <a:lstStyle/>
        <a:p>
          <a:endParaRPr lang="zh-CN" altLang="en-US" sz="1600"/>
        </a:p>
      </dgm:t>
    </dgm:pt>
    <dgm:pt modelId="{3107FCA4-EF58-4413-AE49-230A8CEE25B2}" type="sibTrans" cxnId="{375D7059-DD57-4707-ACD6-A405A5B5ACF4}">
      <dgm:prSet/>
      <dgm:spPr/>
      <dgm:t>
        <a:bodyPr/>
        <a:lstStyle/>
        <a:p>
          <a:endParaRPr lang="zh-CN" altLang="en-US" sz="1600"/>
        </a:p>
      </dgm:t>
    </dgm:pt>
    <dgm:pt modelId="{8163178A-0140-41BB-8FC0-BC2CE5338848}">
      <dgm:prSet phldrT="[文本]" custT="1"/>
      <dgm:spPr/>
      <dgm:t>
        <a:bodyPr/>
        <a:lstStyle/>
        <a:p>
          <a:r>
            <a:rPr lang="zh-CN" altLang="en-US" sz="1050" dirty="0" smtClean="0"/>
            <a:t>健康包</a:t>
          </a:r>
          <a:endParaRPr lang="zh-CN" altLang="en-US" sz="1050" dirty="0"/>
        </a:p>
      </dgm:t>
    </dgm:pt>
    <dgm:pt modelId="{04E14291-637F-4CDB-A386-6E3D9B548973}" type="parTrans" cxnId="{0AE3CA71-92C0-4FCB-AE39-D2F817C2B40D}">
      <dgm:prSet/>
      <dgm:spPr/>
      <dgm:t>
        <a:bodyPr/>
        <a:lstStyle/>
        <a:p>
          <a:endParaRPr lang="zh-CN" altLang="en-US" sz="1600"/>
        </a:p>
      </dgm:t>
    </dgm:pt>
    <dgm:pt modelId="{792DDD2B-B293-4A61-A8D5-D0004178846A}" type="sibTrans" cxnId="{0AE3CA71-92C0-4FCB-AE39-D2F817C2B40D}">
      <dgm:prSet/>
      <dgm:spPr/>
      <dgm:t>
        <a:bodyPr/>
        <a:lstStyle/>
        <a:p>
          <a:endParaRPr lang="zh-CN" altLang="en-US" sz="1600"/>
        </a:p>
      </dgm:t>
    </dgm:pt>
    <dgm:pt modelId="{34D9A035-64FB-4983-B8D9-C4A946EE8106}">
      <dgm:prSet phldrT="[文本]" custT="1"/>
      <dgm:spPr/>
      <dgm:t>
        <a:bodyPr/>
        <a:lstStyle/>
        <a:p>
          <a:r>
            <a:rPr lang="zh-CN" altLang="en-US" sz="1050" dirty="0" smtClean="0"/>
            <a:t>小药箱</a:t>
          </a:r>
          <a:endParaRPr lang="zh-CN" altLang="en-US" sz="1050" dirty="0"/>
        </a:p>
      </dgm:t>
    </dgm:pt>
    <dgm:pt modelId="{8BA7184C-61E5-4EDE-9398-7AB400B0E4D4}" type="parTrans" cxnId="{FB6F9E5B-7A66-4F92-A8B7-DC03FFDA7895}">
      <dgm:prSet/>
      <dgm:spPr/>
      <dgm:t>
        <a:bodyPr/>
        <a:lstStyle/>
        <a:p>
          <a:endParaRPr lang="zh-CN" altLang="en-US" sz="1600"/>
        </a:p>
      </dgm:t>
    </dgm:pt>
    <dgm:pt modelId="{65D11758-CBEB-42E8-A716-6E9BC4BAB507}" type="sibTrans" cxnId="{FB6F9E5B-7A66-4F92-A8B7-DC03FFDA7895}">
      <dgm:prSet/>
      <dgm:spPr/>
      <dgm:t>
        <a:bodyPr/>
        <a:lstStyle/>
        <a:p>
          <a:endParaRPr lang="zh-CN" altLang="en-US" sz="1600"/>
        </a:p>
      </dgm:t>
    </dgm:pt>
    <dgm:pt modelId="{AEDCBF71-B081-4D70-8761-E0C7470BF722}">
      <dgm:prSet phldrT="[文本]" custT="1"/>
      <dgm:spPr/>
      <dgm:t>
        <a:bodyPr/>
        <a:lstStyle/>
        <a:p>
          <a:r>
            <a:rPr lang="zh-CN" altLang="en-US" sz="1050" dirty="0" smtClean="0"/>
            <a:t>麦蕊课堂</a:t>
          </a:r>
          <a:endParaRPr lang="zh-CN" altLang="en-US" sz="1050" dirty="0"/>
        </a:p>
      </dgm:t>
    </dgm:pt>
    <dgm:pt modelId="{B0EBA255-CD22-4BCC-8F2B-A1E859D11CB5}" type="parTrans" cxnId="{2AA607E3-7870-4FBA-A5E5-2811E937C7B0}">
      <dgm:prSet/>
      <dgm:spPr/>
      <dgm:t>
        <a:bodyPr/>
        <a:lstStyle/>
        <a:p>
          <a:endParaRPr lang="zh-CN" altLang="en-US" sz="1600"/>
        </a:p>
      </dgm:t>
    </dgm:pt>
    <dgm:pt modelId="{82EE6E46-7B35-4383-A58A-E5ABFEB8DD56}" type="sibTrans" cxnId="{2AA607E3-7870-4FBA-A5E5-2811E937C7B0}">
      <dgm:prSet/>
      <dgm:spPr/>
      <dgm:t>
        <a:bodyPr/>
        <a:lstStyle/>
        <a:p>
          <a:endParaRPr lang="zh-CN" altLang="en-US" sz="1600"/>
        </a:p>
      </dgm:t>
    </dgm:pt>
    <dgm:pt modelId="{5EC481DF-EDD1-4D76-A84F-FF9E6CBD195A}">
      <dgm:prSet phldrT="[文本]" custT="1"/>
      <dgm:spPr/>
      <dgm:t>
        <a:bodyPr/>
        <a:lstStyle/>
        <a:p>
          <a:r>
            <a:rPr lang="zh-CN" altLang="en-US" sz="1050" dirty="0" smtClean="0"/>
            <a:t>仰望星空</a:t>
          </a:r>
          <a:endParaRPr lang="zh-CN" altLang="en-US" sz="1050" dirty="0"/>
        </a:p>
      </dgm:t>
    </dgm:pt>
    <dgm:pt modelId="{7C416EC3-5B27-4CA5-94F3-67EDCD5D3EDB}" type="parTrans" cxnId="{52F70F44-29AC-4BBB-9E48-5B70ECF54A41}">
      <dgm:prSet/>
      <dgm:spPr/>
      <dgm:t>
        <a:bodyPr/>
        <a:lstStyle/>
        <a:p>
          <a:endParaRPr lang="zh-CN" altLang="en-US" sz="1600"/>
        </a:p>
      </dgm:t>
    </dgm:pt>
    <dgm:pt modelId="{0D10FEB3-F0CB-4275-A462-95D4FD46777B}" type="sibTrans" cxnId="{52F70F44-29AC-4BBB-9E48-5B70ECF54A41}">
      <dgm:prSet/>
      <dgm:spPr/>
      <dgm:t>
        <a:bodyPr/>
        <a:lstStyle/>
        <a:p>
          <a:endParaRPr lang="zh-CN" altLang="en-US" sz="1600"/>
        </a:p>
      </dgm:t>
    </dgm:pt>
    <dgm:pt modelId="{3136D628-9C78-4D25-97D1-1BDF43C89F0B}">
      <dgm:prSet phldrT="[文本]" custT="1"/>
      <dgm:spPr/>
      <dgm:t>
        <a:bodyPr/>
        <a:lstStyle/>
        <a:p>
          <a:r>
            <a:rPr lang="zh-CN" altLang="en-US" sz="1050" dirty="0" smtClean="0"/>
            <a:t>水课堂</a:t>
          </a:r>
          <a:endParaRPr lang="zh-CN" altLang="en-US" sz="800" dirty="0"/>
        </a:p>
      </dgm:t>
    </dgm:pt>
    <dgm:pt modelId="{7051D66C-AE71-4A13-AB89-9FD312140142}" type="parTrans" cxnId="{FD932655-1E34-4672-B14B-EAD5DC990D77}">
      <dgm:prSet/>
      <dgm:spPr/>
      <dgm:t>
        <a:bodyPr/>
        <a:lstStyle/>
        <a:p>
          <a:endParaRPr lang="zh-CN" altLang="en-US" sz="1600"/>
        </a:p>
      </dgm:t>
    </dgm:pt>
    <dgm:pt modelId="{71B835F3-4050-47AD-AA90-4461826A19DB}" type="sibTrans" cxnId="{FD932655-1E34-4672-B14B-EAD5DC990D77}">
      <dgm:prSet/>
      <dgm:spPr/>
      <dgm:t>
        <a:bodyPr/>
        <a:lstStyle/>
        <a:p>
          <a:endParaRPr lang="zh-CN" altLang="en-US" sz="1600"/>
        </a:p>
      </dgm:t>
    </dgm:pt>
    <dgm:pt modelId="{AB705000-1B7E-48AA-8954-E20EFD5792A5}">
      <dgm:prSet phldrT="[文本]" custT="1"/>
      <dgm:spPr/>
      <dgm:t>
        <a:bodyPr/>
        <a:lstStyle/>
        <a:p>
          <a:r>
            <a:rPr lang="zh-CN" altLang="en-US" sz="1050" dirty="0" smtClean="0"/>
            <a:t>典燃梦想</a:t>
          </a:r>
          <a:endParaRPr lang="zh-CN" altLang="en-US" sz="1050" dirty="0"/>
        </a:p>
      </dgm:t>
    </dgm:pt>
    <dgm:pt modelId="{45C2F81F-0EB9-4537-B43C-69E515AC705B}" type="parTrans" cxnId="{7CC1D698-8799-449A-B3FA-27BE7C8A4B30}">
      <dgm:prSet/>
      <dgm:spPr/>
      <dgm:t>
        <a:bodyPr/>
        <a:lstStyle/>
        <a:p>
          <a:endParaRPr lang="zh-CN" altLang="en-US" sz="1600"/>
        </a:p>
      </dgm:t>
    </dgm:pt>
    <dgm:pt modelId="{F31619E8-A2E7-4BB8-BC68-2B062E829754}" type="sibTrans" cxnId="{7CC1D698-8799-449A-B3FA-27BE7C8A4B30}">
      <dgm:prSet/>
      <dgm:spPr/>
      <dgm:t>
        <a:bodyPr/>
        <a:lstStyle/>
        <a:p>
          <a:endParaRPr lang="zh-CN" altLang="en-US" sz="1600"/>
        </a:p>
      </dgm:t>
    </dgm:pt>
    <dgm:pt modelId="{F7B5848E-02D8-440B-AC3F-0A065ED9C694}">
      <dgm:prSet phldrT="[文本]" custT="1"/>
      <dgm:spPr/>
      <dgm:t>
        <a:bodyPr/>
        <a:lstStyle/>
        <a:p>
          <a:r>
            <a:rPr lang="zh-CN" altLang="en-US" sz="1050" dirty="0" smtClean="0"/>
            <a:t>一人一本</a:t>
          </a:r>
          <a:endParaRPr lang="zh-CN" altLang="en-US" sz="1050" dirty="0"/>
        </a:p>
      </dgm:t>
    </dgm:pt>
    <dgm:pt modelId="{8D025EB7-4BA2-4B46-BA1A-5C1EB9BCF377}" type="parTrans" cxnId="{094BFAFA-CBB6-4D5F-B2A2-3DFB0BE61C35}">
      <dgm:prSet/>
      <dgm:spPr/>
      <dgm:t>
        <a:bodyPr/>
        <a:lstStyle/>
        <a:p>
          <a:endParaRPr lang="zh-CN" altLang="en-US" sz="1600"/>
        </a:p>
      </dgm:t>
    </dgm:pt>
    <dgm:pt modelId="{D35EF1BF-5B8F-4848-A344-7E522DA81030}" type="sibTrans" cxnId="{094BFAFA-CBB6-4D5F-B2A2-3DFB0BE61C35}">
      <dgm:prSet/>
      <dgm:spPr/>
      <dgm:t>
        <a:bodyPr/>
        <a:lstStyle/>
        <a:p>
          <a:endParaRPr lang="zh-CN" altLang="en-US" sz="1600"/>
        </a:p>
      </dgm:t>
    </dgm:pt>
    <dgm:pt modelId="{F73A55F1-4523-4854-89C6-634CB7764D08}">
      <dgm:prSet phldrT="[文本]" custT="1"/>
      <dgm:spPr/>
      <dgm:t>
        <a:bodyPr/>
        <a:lstStyle/>
        <a:p>
          <a:r>
            <a:rPr lang="zh-CN" altLang="en-US" sz="1050" dirty="0" smtClean="0"/>
            <a:t>图书角</a:t>
          </a:r>
          <a:endParaRPr lang="zh-CN" altLang="en-US" sz="1050" dirty="0"/>
        </a:p>
      </dgm:t>
    </dgm:pt>
    <dgm:pt modelId="{F08E1D30-75FE-43A0-A67D-59DE3C7D2549}" type="parTrans" cxnId="{8F20FB07-C0A9-486C-9137-30A2440EAC0C}">
      <dgm:prSet/>
      <dgm:spPr/>
      <dgm:t>
        <a:bodyPr/>
        <a:lstStyle/>
        <a:p>
          <a:endParaRPr lang="zh-CN" altLang="en-US" sz="1600"/>
        </a:p>
      </dgm:t>
    </dgm:pt>
    <dgm:pt modelId="{6F6EC017-C9D7-410C-A657-EA331864E0D5}" type="sibTrans" cxnId="{8F20FB07-C0A9-486C-9137-30A2440EAC0C}">
      <dgm:prSet/>
      <dgm:spPr/>
      <dgm:t>
        <a:bodyPr/>
        <a:lstStyle/>
        <a:p>
          <a:endParaRPr lang="zh-CN" altLang="en-US" sz="1600"/>
        </a:p>
      </dgm:t>
    </dgm:pt>
    <dgm:pt modelId="{C334F6DA-360F-4441-967E-13281D7395FB}">
      <dgm:prSet phldrT="[文本]" custT="1"/>
      <dgm:spPr/>
      <dgm:t>
        <a:bodyPr/>
        <a:lstStyle/>
        <a:p>
          <a:r>
            <a:rPr lang="zh-CN" altLang="en-US" sz="1050" dirty="0" smtClean="0"/>
            <a:t>温暖行动</a:t>
          </a:r>
          <a:endParaRPr lang="zh-CN" altLang="en-US" sz="1050" dirty="0"/>
        </a:p>
      </dgm:t>
    </dgm:pt>
    <dgm:pt modelId="{22E89C20-02F2-4E41-BEF0-800D2A4BEF9F}" type="parTrans" cxnId="{05869829-DC56-41CB-BC77-D6144C15612D}">
      <dgm:prSet/>
      <dgm:spPr/>
      <dgm:t>
        <a:bodyPr/>
        <a:lstStyle/>
        <a:p>
          <a:endParaRPr lang="zh-CN" altLang="en-US" sz="1600"/>
        </a:p>
      </dgm:t>
    </dgm:pt>
    <dgm:pt modelId="{919EE2A4-71D3-4CA7-B9DE-9F3DA362948F}" type="sibTrans" cxnId="{05869829-DC56-41CB-BC77-D6144C15612D}">
      <dgm:prSet/>
      <dgm:spPr/>
      <dgm:t>
        <a:bodyPr/>
        <a:lstStyle/>
        <a:p>
          <a:endParaRPr lang="zh-CN" altLang="en-US" sz="1600"/>
        </a:p>
      </dgm:t>
    </dgm:pt>
    <dgm:pt modelId="{4746EE48-8184-4851-AE21-9D86258FBE34}">
      <dgm:prSet phldrT="[文本]" custT="1"/>
      <dgm:spPr/>
      <dgm:t>
        <a:bodyPr/>
        <a:lstStyle/>
        <a:p>
          <a:r>
            <a:rPr lang="zh-CN" altLang="en-US" sz="1050" dirty="0" smtClean="0"/>
            <a:t>玩具</a:t>
          </a:r>
          <a:endParaRPr lang="zh-CN" altLang="en-US" sz="1050" dirty="0"/>
        </a:p>
      </dgm:t>
    </dgm:pt>
    <dgm:pt modelId="{ED0B208B-8D26-4BF6-9C92-A9005705C58A}" type="parTrans" cxnId="{5392CFCD-CE2C-44CE-833C-1E17469598DF}">
      <dgm:prSet/>
      <dgm:spPr/>
      <dgm:t>
        <a:bodyPr/>
        <a:lstStyle/>
        <a:p>
          <a:endParaRPr lang="zh-CN" altLang="en-US" sz="1600"/>
        </a:p>
      </dgm:t>
    </dgm:pt>
    <dgm:pt modelId="{D65DAA46-82BB-4C3C-836E-E302715E1EB1}" type="sibTrans" cxnId="{5392CFCD-CE2C-44CE-833C-1E17469598DF}">
      <dgm:prSet/>
      <dgm:spPr/>
      <dgm:t>
        <a:bodyPr/>
        <a:lstStyle/>
        <a:p>
          <a:endParaRPr lang="zh-CN" altLang="en-US" sz="1600"/>
        </a:p>
      </dgm:t>
    </dgm:pt>
    <dgm:pt modelId="{6CAB4EF5-8C8B-40FA-8384-8BC5C40276B2}">
      <dgm:prSet phldrT="[文本]" custT="1"/>
      <dgm:spPr/>
      <dgm:t>
        <a:bodyPr/>
        <a:lstStyle/>
        <a:p>
          <a:r>
            <a:rPr lang="zh-CN" altLang="en-US" sz="1050" dirty="0" smtClean="0"/>
            <a:t>文具</a:t>
          </a:r>
          <a:endParaRPr lang="zh-CN" altLang="en-US" sz="1050" dirty="0"/>
        </a:p>
      </dgm:t>
    </dgm:pt>
    <dgm:pt modelId="{73888BCF-4FCB-4E40-B460-ADB74EFDD213}" type="parTrans" cxnId="{D039DCEE-7084-4B0E-A15C-1BCC72D4632D}">
      <dgm:prSet/>
      <dgm:spPr/>
      <dgm:t>
        <a:bodyPr/>
        <a:lstStyle/>
        <a:p>
          <a:endParaRPr lang="zh-CN" altLang="en-US" sz="1600"/>
        </a:p>
      </dgm:t>
    </dgm:pt>
    <dgm:pt modelId="{5F18A1B2-3151-41A7-B260-0D629F1E22C6}" type="sibTrans" cxnId="{D039DCEE-7084-4B0E-A15C-1BCC72D4632D}">
      <dgm:prSet/>
      <dgm:spPr/>
      <dgm:t>
        <a:bodyPr/>
        <a:lstStyle/>
        <a:p>
          <a:endParaRPr lang="zh-CN" altLang="en-US" sz="1600"/>
        </a:p>
      </dgm:t>
    </dgm:pt>
    <dgm:pt modelId="{F99839DF-16CA-476D-A08E-D4DAB105FF85}" type="pres">
      <dgm:prSet presAssocID="{0BE542C1-09A9-49F9-AEB7-5AB40D692499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B69AC8D6-0216-4384-B2AE-A125ABEFA9B5}" type="pres">
      <dgm:prSet presAssocID="{11AF100C-BA79-4263-833F-01B24C521538}" presName="vertOne" presStyleCnt="0"/>
      <dgm:spPr/>
      <dgm:t>
        <a:bodyPr/>
        <a:lstStyle/>
        <a:p>
          <a:endParaRPr lang="zh-CN" altLang="en-US"/>
        </a:p>
      </dgm:t>
    </dgm:pt>
    <dgm:pt modelId="{3EFE202B-C944-4E6E-809B-30B332E06F32}" type="pres">
      <dgm:prSet presAssocID="{11AF100C-BA79-4263-833F-01B24C521538}" presName="txOne" presStyleLbl="node0" presStyleIdx="0" presStyleCnt="1" custScaleY="44377" custLinFactNeighborX="-29869" custLinFactNeighborY="-83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F5E20570-A516-42E7-B096-C6E203049312}" type="pres">
      <dgm:prSet presAssocID="{11AF100C-BA79-4263-833F-01B24C521538}" presName="parTransOne" presStyleCnt="0"/>
      <dgm:spPr/>
      <dgm:t>
        <a:bodyPr/>
        <a:lstStyle/>
        <a:p>
          <a:endParaRPr lang="zh-CN" altLang="en-US"/>
        </a:p>
      </dgm:t>
    </dgm:pt>
    <dgm:pt modelId="{E6B3F240-CE54-4C58-9459-61E96675775B}" type="pres">
      <dgm:prSet presAssocID="{11AF100C-BA79-4263-833F-01B24C521538}" presName="horzOne" presStyleCnt="0"/>
      <dgm:spPr/>
      <dgm:t>
        <a:bodyPr/>
        <a:lstStyle/>
        <a:p>
          <a:endParaRPr lang="zh-CN" altLang="en-US"/>
        </a:p>
      </dgm:t>
    </dgm:pt>
    <dgm:pt modelId="{26CED5E5-4519-4B7E-A874-8308B384168C}" type="pres">
      <dgm:prSet presAssocID="{E784C37F-BDF8-4311-AF2C-4B03A8BCFF18}" presName="vertTwo" presStyleCnt="0"/>
      <dgm:spPr/>
      <dgm:t>
        <a:bodyPr/>
        <a:lstStyle/>
        <a:p>
          <a:endParaRPr lang="zh-CN" altLang="en-US"/>
        </a:p>
      </dgm:t>
    </dgm:pt>
    <dgm:pt modelId="{DF94AE63-CD78-4DA8-B287-21ABDE39EE23}" type="pres">
      <dgm:prSet presAssocID="{E784C37F-BDF8-4311-AF2C-4B03A8BCFF18}" presName="txTwo" presStyleLbl="node2" presStyleIdx="0" presStyleCnt="3" custScaleY="6343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34C3E44-ADCE-4D0C-A246-1DA7A650167F}" type="pres">
      <dgm:prSet presAssocID="{E784C37F-BDF8-4311-AF2C-4B03A8BCFF18}" presName="parTransTwo" presStyleCnt="0"/>
      <dgm:spPr/>
      <dgm:t>
        <a:bodyPr/>
        <a:lstStyle/>
        <a:p>
          <a:endParaRPr lang="zh-CN" altLang="en-US"/>
        </a:p>
      </dgm:t>
    </dgm:pt>
    <dgm:pt modelId="{695A7739-2E08-40F7-A6E4-BF9AA007AFB2}" type="pres">
      <dgm:prSet presAssocID="{E784C37F-BDF8-4311-AF2C-4B03A8BCFF18}" presName="horzTwo" presStyleCnt="0"/>
      <dgm:spPr/>
      <dgm:t>
        <a:bodyPr/>
        <a:lstStyle/>
        <a:p>
          <a:endParaRPr lang="zh-CN" altLang="en-US"/>
        </a:p>
      </dgm:t>
    </dgm:pt>
    <dgm:pt modelId="{1EB844FA-4907-4818-9293-2F2321C87602}" type="pres">
      <dgm:prSet presAssocID="{9615AE8C-F7D0-4F76-9159-B6019E594007}" presName="vertThree" presStyleCnt="0"/>
      <dgm:spPr/>
      <dgm:t>
        <a:bodyPr/>
        <a:lstStyle/>
        <a:p>
          <a:endParaRPr lang="zh-CN" altLang="en-US"/>
        </a:p>
      </dgm:t>
    </dgm:pt>
    <dgm:pt modelId="{350E0B5F-B44D-4DE8-AEBC-C5CE1787EF3F}" type="pres">
      <dgm:prSet presAssocID="{9615AE8C-F7D0-4F76-9159-B6019E594007}" presName="txThree" presStyleLbl="node3" presStyleIdx="0" presStyleCnt="8" custScaleY="65775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C36282D-1F7B-4AA6-A99E-F0E4B58CEFB5}" type="pres">
      <dgm:prSet presAssocID="{9615AE8C-F7D0-4F76-9159-B6019E594007}" presName="horzThree" presStyleCnt="0"/>
      <dgm:spPr/>
      <dgm:t>
        <a:bodyPr/>
        <a:lstStyle/>
        <a:p>
          <a:endParaRPr lang="zh-CN" altLang="en-US"/>
        </a:p>
      </dgm:t>
    </dgm:pt>
    <dgm:pt modelId="{C24DCB0C-6467-46D1-97C4-4858E24C589F}" type="pres">
      <dgm:prSet presAssocID="{1D751DB9-526A-4C14-8D81-4509CA61B1CD}" presName="sibSpaceTwo" presStyleCnt="0"/>
      <dgm:spPr/>
      <dgm:t>
        <a:bodyPr/>
        <a:lstStyle/>
        <a:p>
          <a:endParaRPr lang="zh-CN" altLang="en-US"/>
        </a:p>
      </dgm:t>
    </dgm:pt>
    <dgm:pt modelId="{CCA2C0DF-8B9E-4526-8396-61FC44B5BBE5}" type="pres">
      <dgm:prSet presAssocID="{CB26D0E0-C6E9-4265-9477-4A88C39B592E}" presName="vertTwo" presStyleCnt="0"/>
      <dgm:spPr/>
      <dgm:t>
        <a:bodyPr/>
        <a:lstStyle/>
        <a:p>
          <a:endParaRPr lang="zh-CN" altLang="en-US"/>
        </a:p>
      </dgm:t>
    </dgm:pt>
    <dgm:pt modelId="{FB8C9759-4530-4E80-8F18-5D852510ED44}" type="pres">
      <dgm:prSet presAssocID="{CB26D0E0-C6E9-4265-9477-4A88C39B592E}" presName="txTwo" presStyleLbl="node2" presStyleIdx="1" presStyleCnt="3" custScaleY="6343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4253B72-0D86-4D04-A36C-A99ABCF1D219}" type="pres">
      <dgm:prSet presAssocID="{CB26D0E0-C6E9-4265-9477-4A88C39B592E}" presName="parTransTwo" presStyleCnt="0"/>
      <dgm:spPr/>
      <dgm:t>
        <a:bodyPr/>
        <a:lstStyle/>
        <a:p>
          <a:endParaRPr lang="zh-CN" altLang="en-US"/>
        </a:p>
      </dgm:t>
    </dgm:pt>
    <dgm:pt modelId="{5EDA990E-0703-4FE6-8F9A-DD215015CA12}" type="pres">
      <dgm:prSet presAssocID="{CB26D0E0-C6E9-4265-9477-4A88C39B592E}" presName="horzTwo" presStyleCnt="0"/>
      <dgm:spPr/>
      <dgm:t>
        <a:bodyPr/>
        <a:lstStyle/>
        <a:p>
          <a:endParaRPr lang="zh-CN" altLang="en-US"/>
        </a:p>
      </dgm:t>
    </dgm:pt>
    <dgm:pt modelId="{C06839A8-E62B-49EC-BBEF-F5A0BBC6AB35}" type="pres">
      <dgm:prSet presAssocID="{E79D6CCA-8C55-4BBE-A3D6-C4AD992C3ED2}" presName="vertThree" presStyleCnt="0"/>
      <dgm:spPr/>
      <dgm:t>
        <a:bodyPr/>
        <a:lstStyle/>
        <a:p>
          <a:endParaRPr lang="zh-CN" altLang="en-US"/>
        </a:p>
      </dgm:t>
    </dgm:pt>
    <dgm:pt modelId="{CC3512EC-3675-484E-B376-2C610CAB5ABA}" type="pres">
      <dgm:prSet presAssocID="{E79D6CCA-8C55-4BBE-A3D6-C4AD992C3ED2}" presName="txThree" presStyleLbl="node3" presStyleIdx="1" presStyleCnt="8" custScaleY="65775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707B6D3-2AFD-4324-922D-CDC3A935E306}" type="pres">
      <dgm:prSet presAssocID="{E79D6CCA-8C55-4BBE-A3D6-C4AD992C3ED2}" presName="horzThree" presStyleCnt="0"/>
      <dgm:spPr/>
      <dgm:t>
        <a:bodyPr/>
        <a:lstStyle/>
        <a:p>
          <a:endParaRPr lang="zh-CN" altLang="en-US"/>
        </a:p>
      </dgm:t>
    </dgm:pt>
    <dgm:pt modelId="{1F325E72-5A5E-4036-B164-81420DFEFF77}" type="pres">
      <dgm:prSet presAssocID="{63F2ABE9-676A-4C7C-AF64-36C660C09FF0}" presName="sibSpaceTwo" presStyleCnt="0"/>
      <dgm:spPr/>
      <dgm:t>
        <a:bodyPr/>
        <a:lstStyle/>
        <a:p>
          <a:endParaRPr lang="zh-CN" altLang="en-US"/>
        </a:p>
      </dgm:t>
    </dgm:pt>
    <dgm:pt modelId="{099750F9-8190-4D6D-8540-C261AFFF8595}" type="pres">
      <dgm:prSet presAssocID="{1A6FD833-579A-40FA-9E2D-5451EAB2CB91}" presName="vertTwo" presStyleCnt="0"/>
      <dgm:spPr/>
      <dgm:t>
        <a:bodyPr/>
        <a:lstStyle/>
        <a:p>
          <a:endParaRPr lang="zh-CN" altLang="en-US"/>
        </a:p>
      </dgm:t>
    </dgm:pt>
    <dgm:pt modelId="{4E9E5D2F-3170-4866-987D-59FF66AC472A}" type="pres">
      <dgm:prSet presAssocID="{1A6FD833-579A-40FA-9E2D-5451EAB2CB91}" presName="txTwo" presStyleLbl="node2" presStyleIdx="2" presStyleCnt="3" custScaleY="6340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1F40863-23BE-4808-A81D-FB4AD947FCA4}" type="pres">
      <dgm:prSet presAssocID="{1A6FD833-579A-40FA-9E2D-5451EAB2CB91}" presName="parTransTwo" presStyleCnt="0"/>
      <dgm:spPr/>
      <dgm:t>
        <a:bodyPr/>
        <a:lstStyle/>
        <a:p>
          <a:endParaRPr lang="zh-CN" altLang="en-US"/>
        </a:p>
      </dgm:t>
    </dgm:pt>
    <dgm:pt modelId="{75F81776-D0B9-4688-A286-D6E3E681E3D0}" type="pres">
      <dgm:prSet presAssocID="{1A6FD833-579A-40FA-9E2D-5451EAB2CB91}" presName="horzTwo" presStyleCnt="0"/>
      <dgm:spPr/>
      <dgm:t>
        <a:bodyPr/>
        <a:lstStyle/>
        <a:p>
          <a:endParaRPr lang="zh-CN" altLang="en-US"/>
        </a:p>
      </dgm:t>
    </dgm:pt>
    <dgm:pt modelId="{7C08E0D8-8B6A-44C5-A9E7-15B5D8008FD5}" type="pres">
      <dgm:prSet presAssocID="{17911E45-2DD9-430B-A6B5-663FB6BE35FF}" presName="vertThree" presStyleCnt="0"/>
      <dgm:spPr/>
      <dgm:t>
        <a:bodyPr/>
        <a:lstStyle/>
        <a:p>
          <a:endParaRPr lang="zh-CN" altLang="en-US"/>
        </a:p>
      </dgm:t>
    </dgm:pt>
    <dgm:pt modelId="{C580698B-E91B-4FBF-9679-0C6B06E0B21E}" type="pres">
      <dgm:prSet presAssocID="{17911E45-2DD9-430B-A6B5-663FB6BE35FF}" presName="txThree" presStyleLbl="node3" presStyleIdx="2" presStyleCnt="8" custScaleY="6582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FA918D8-7156-4A21-A45F-1DACBCCE2884}" type="pres">
      <dgm:prSet presAssocID="{17911E45-2DD9-430B-A6B5-663FB6BE35FF}" presName="parTransThree" presStyleCnt="0"/>
      <dgm:spPr/>
      <dgm:t>
        <a:bodyPr/>
        <a:lstStyle/>
        <a:p>
          <a:endParaRPr lang="zh-CN" altLang="en-US"/>
        </a:p>
      </dgm:t>
    </dgm:pt>
    <dgm:pt modelId="{D8A59939-0848-4CD9-8492-4C3426FB927B}" type="pres">
      <dgm:prSet presAssocID="{17911E45-2DD9-430B-A6B5-663FB6BE35FF}" presName="horzThree" presStyleCnt="0"/>
      <dgm:spPr/>
      <dgm:t>
        <a:bodyPr/>
        <a:lstStyle/>
        <a:p>
          <a:endParaRPr lang="zh-CN" altLang="en-US"/>
        </a:p>
      </dgm:t>
    </dgm:pt>
    <dgm:pt modelId="{31BB353F-2C2F-4681-80B8-7E0C9EE46B39}" type="pres">
      <dgm:prSet presAssocID="{86D8E445-DD3E-455E-879E-A5661C261912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7CC394AF-F43C-4F47-9B74-83A0B8265713}" type="pres">
      <dgm:prSet presAssocID="{86D8E445-DD3E-455E-879E-A5661C261912}" presName="txFour" presStyleLbl="node4" presStyleIdx="0" presStyleCnt="15" custScaleY="4014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60C5DA4-06C4-488B-9C28-9C629446A302}" type="pres">
      <dgm:prSet presAssocID="{86D8E445-DD3E-455E-879E-A5661C261912}" presName="horzFour" presStyleCnt="0"/>
      <dgm:spPr/>
      <dgm:t>
        <a:bodyPr/>
        <a:lstStyle/>
        <a:p>
          <a:endParaRPr lang="zh-CN" altLang="en-US"/>
        </a:p>
      </dgm:t>
    </dgm:pt>
    <dgm:pt modelId="{A7CAA52E-AF1B-4610-BCDD-222D9B9D082E}" type="pres">
      <dgm:prSet presAssocID="{69636440-CC03-46DD-B6CA-F6ADB72269C9}" presName="sibSpaceFour" presStyleCnt="0"/>
      <dgm:spPr/>
      <dgm:t>
        <a:bodyPr/>
        <a:lstStyle/>
        <a:p>
          <a:endParaRPr lang="zh-CN" altLang="en-US"/>
        </a:p>
      </dgm:t>
    </dgm:pt>
    <dgm:pt modelId="{599A9E71-6B6B-4B5F-B4A1-F39F6E1118D9}" type="pres">
      <dgm:prSet presAssocID="{826CA1FB-67E5-4A62-98B4-E7DA880A7AAA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B6D88B9-64ED-4F7F-86B5-E4E9AA96A9B7}" type="pres">
      <dgm:prSet presAssocID="{826CA1FB-67E5-4A62-98B4-E7DA880A7AAA}" presName="txFour" presStyleLbl="node4" presStyleIdx="1" presStyleCnt="15" custScaleY="4014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0628E8A-F125-420F-8A0E-3256ACD67570}" type="pres">
      <dgm:prSet presAssocID="{826CA1FB-67E5-4A62-98B4-E7DA880A7AAA}" presName="horzFour" presStyleCnt="0"/>
      <dgm:spPr/>
      <dgm:t>
        <a:bodyPr/>
        <a:lstStyle/>
        <a:p>
          <a:endParaRPr lang="zh-CN" altLang="en-US"/>
        </a:p>
      </dgm:t>
    </dgm:pt>
    <dgm:pt modelId="{B5B2B4F5-F442-429A-8A4D-8561498D3624}" type="pres">
      <dgm:prSet presAssocID="{99FCC2DA-C8B2-4E6C-BD2A-F3360F97A444}" presName="sibSpaceThree" presStyleCnt="0"/>
      <dgm:spPr/>
      <dgm:t>
        <a:bodyPr/>
        <a:lstStyle/>
        <a:p>
          <a:endParaRPr lang="zh-CN" altLang="en-US"/>
        </a:p>
      </dgm:t>
    </dgm:pt>
    <dgm:pt modelId="{550EFB15-7E5B-4453-B194-4841C3640D76}" type="pres">
      <dgm:prSet presAssocID="{88885FC8-09F2-4381-9470-D7B78EA62208}" presName="vertThree" presStyleCnt="0"/>
      <dgm:spPr/>
      <dgm:t>
        <a:bodyPr/>
        <a:lstStyle/>
        <a:p>
          <a:endParaRPr lang="zh-CN" altLang="en-US"/>
        </a:p>
      </dgm:t>
    </dgm:pt>
    <dgm:pt modelId="{BFFEB286-0DF0-4EEB-AF39-03801EAD7144}" type="pres">
      <dgm:prSet presAssocID="{88885FC8-09F2-4381-9470-D7B78EA62208}" presName="txThree" presStyleLbl="node3" presStyleIdx="3" presStyleCnt="8" custScaleY="6511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8446F6A2-44BD-44C9-9FC9-51AB3159D3DF}" type="pres">
      <dgm:prSet presAssocID="{88885FC8-09F2-4381-9470-D7B78EA62208}" presName="parTransThree" presStyleCnt="0"/>
      <dgm:spPr/>
      <dgm:t>
        <a:bodyPr/>
        <a:lstStyle/>
        <a:p>
          <a:endParaRPr lang="zh-CN" altLang="en-US"/>
        </a:p>
      </dgm:t>
    </dgm:pt>
    <dgm:pt modelId="{0393D38C-D0EE-480F-A58A-B84904AA2622}" type="pres">
      <dgm:prSet presAssocID="{88885FC8-09F2-4381-9470-D7B78EA62208}" presName="horzThree" presStyleCnt="0"/>
      <dgm:spPr/>
      <dgm:t>
        <a:bodyPr/>
        <a:lstStyle/>
        <a:p>
          <a:endParaRPr lang="zh-CN" altLang="en-US"/>
        </a:p>
      </dgm:t>
    </dgm:pt>
    <dgm:pt modelId="{F097D1D3-D3BE-473C-86E0-2150A68B17B6}" type="pres">
      <dgm:prSet presAssocID="{AC749641-ED0F-45A8-80F9-4D8AB6133C47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3C2D5EA-12A0-49E9-905D-D550BEB45127}" type="pres">
      <dgm:prSet presAssocID="{AC749641-ED0F-45A8-80F9-4D8AB6133C47}" presName="txFour" presStyleLbl="node4" presStyleIdx="2" presStyleCnt="15" custScaleY="4155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B066C0B6-4B68-439D-A4AB-955E04E1712F}" type="pres">
      <dgm:prSet presAssocID="{AC749641-ED0F-45A8-80F9-4D8AB6133C47}" presName="horzFour" presStyleCnt="0"/>
      <dgm:spPr/>
      <dgm:t>
        <a:bodyPr/>
        <a:lstStyle/>
        <a:p>
          <a:endParaRPr lang="zh-CN" altLang="en-US"/>
        </a:p>
      </dgm:t>
    </dgm:pt>
    <dgm:pt modelId="{9F55DE49-AF43-4830-90B6-3FB8454D9774}" type="pres">
      <dgm:prSet presAssocID="{075FDB2B-D404-48D6-A6A5-D02FD6133E17}" presName="sibSpaceFour" presStyleCnt="0"/>
      <dgm:spPr/>
      <dgm:t>
        <a:bodyPr/>
        <a:lstStyle/>
        <a:p>
          <a:endParaRPr lang="zh-CN" altLang="en-US"/>
        </a:p>
      </dgm:t>
    </dgm:pt>
    <dgm:pt modelId="{B41A4F9B-543D-4D06-B759-15F4D879E232}" type="pres">
      <dgm:prSet presAssocID="{6FFEDC37-025B-4F61-B42D-305BC40E0218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5FCA582B-F3C5-45DF-9E52-76DEA19A6E57}" type="pres">
      <dgm:prSet presAssocID="{6FFEDC37-025B-4F61-B42D-305BC40E0218}" presName="txFour" presStyleLbl="node4" presStyleIdx="3" presStyleCnt="15" custScaleY="4155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B4ECC32B-1F9D-4419-91CE-5D398BBC9F2C}" type="pres">
      <dgm:prSet presAssocID="{6FFEDC37-025B-4F61-B42D-305BC40E0218}" presName="horzFour" presStyleCnt="0"/>
      <dgm:spPr/>
      <dgm:t>
        <a:bodyPr/>
        <a:lstStyle/>
        <a:p>
          <a:endParaRPr lang="zh-CN" altLang="en-US"/>
        </a:p>
      </dgm:t>
    </dgm:pt>
    <dgm:pt modelId="{0AE62BD0-DA0D-4B47-B830-4296C4EA1071}" type="pres">
      <dgm:prSet presAssocID="{ECD3188D-C04C-41F5-9917-D9EF6DF41B84}" presName="sibSpaceThree" presStyleCnt="0"/>
      <dgm:spPr/>
      <dgm:t>
        <a:bodyPr/>
        <a:lstStyle/>
        <a:p>
          <a:endParaRPr lang="zh-CN" altLang="en-US"/>
        </a:p>
      </dgm:t>
    </dgm:pt>
    <dgm:pt modelId="{41451878-48AF-46F5-81D8-F98C815EB25B}" type="pres">
      <dgm:prSet presAssocID="{966914DD-95ED-49AC-881D-D1933088FD2F}" presName="vertThree" presStyleCnt="0"/>
      <dgm:spPr/>
      <dgm:t>
        <a:bodyPr/>
        <a:lstStyle/>
        <a:p>
          <a:endParaRPr lang="zh-CN" altLang="en-US"/>
        </a:p>
      </dgm:t>
    </dgm:pt>
    <dgm:pt modelId="{8BD3A351-0FE8-4474-96A1-8E5E19FC9F5C}" type="pres">
      <dgm:prSet presAssocID="{966914DD-95ED-49AC-881D-D1933088FD2F}" presName="txThree" presStyleLbl="node3" presStyleIdx="4" presStyleCnt="8" custScaleY="6582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86242F6-052C-409D-8362-9361F55E52F0}" type="pres">
      <dgm:prSet presAssocID="{966914DD-95ED-49AC-881D-D1933088FD2F}" presName="parTransThree" presStyleCnt="0"/>
      <dgm:spPr/>
      <dgm:t>
        <a:bodyPr/>
        <a:lstStyle/>
        <a:p>
          <a:endParaRPr lang="zh-CN" altLang="en-US"/>
        </a:p>
      </dgm:t>
    </dgm:pt>
    <dgm:pt modelId="{33CAFB86-0E22-4259-83C0-DEFA263216BE}" type="pres">
      <dgm:prSet presAssocID="{966914DD-95ED-49AC-881D-D1933088FD2F}" presName="horzThree" presStyleCnt="0"/>
      <dgm:spPr/>
      <dgm:t>
        <a:bodyPr/>
        <a:lstStyle/>
        <a:p>
          <a:endParaRPr lang="zh-CN" altLang="en-US"/>
        </a:p>
      </dgm:t>
    </dgm:pt>
    <dgm:pt modelId="{87881184-26DB-4C2E-AC56-218E1556D182}" type="pres">
      <dgm:prSet presAssocID="{8163178A-0140-41BB-8FC0-BC2CE5338848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F2D2D7A-D639-4B41-A469-19F88A5FB1BD}" type="pres">
      <dgm:prSet presAssocID="{8163178A-0140-41BB-8FC0-BC2CE5338848}" presName="txFour" presStyleLbl="node4" presStyleIdx="4" presStyleCnt="15" custScaleY="4014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A3FCA16-8A51-415F-B8BA-5DA05266154F}" type="pres">
      <dgm:prSet presAssocID="{8163178A-0140-41BB-8FC0-BC2CE5338848}" presName="horzFour" presStyleCnt="0"/>
      <dgm:spPr/>
      <dgm:t>
        <a:bodyPr/>
        <a:lstStyle/>
        <a:p>
          <a:endParaRPr lang="zh-CN" altLang="en-US"/>
        </a:p>
      </dgm:t>
    </dgm:pt>
    <dgm:pt modelId="{C547FC04-9603-4EF0-9F2C-A184950B8DA9}" type="pres">
      <dgm:prSet presAssocID="{792DDD2B-B293-4A61-A8D5-D0004178846A}" presName="sibSpaceFour" presStyleCnt="0"/>
      <dgm:spPr/>
      <dgm:t>
        <a:bodyPr/>
        <a:lstStyle/>
        <a:p>
          <a:endParaRPr lang="zh-CN" altLang="en-US"/>
        </a:p>
      </dgm:t>
    </dgm:pt>
    <dgm:pt modelId="{8D0CDED6-72A9-40BE-8A4B-C9F477AE8A78}" type="pres">
      <dgm:prSet presAssocID="{34D9A035-64FB-4983-B8D9-C4A946EE8106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50BA747E-A09C-4736-8748-E328781D7DC5}" type="pres">
      <dgm:prSet presAssocID="{34D9A035-64FB-4983-B8D9-C4A946EE8106}" presName="txFour" presStyleLbl="node4" presStyleIdx="5" presStyleCnt="15" custScaleY="4014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403AEB9-34A8-4920-A490-129D415CB773}" type="pres">
      <dgm:prSet presAssocID="{34D9A035-64FB-4983-B8D9-C4A946EE8106}" presName="horzFour" presStyleCnt="0"/>
      <dgm:spPr/>
      <dgm:t>
        <a:bodyPr/>
        <a:lstStyle/>
        <a:p>
          <a:endParaRPr lang="zh-CN" altLang="en-US"/>
        </a:p>
      </dgm:t>
    </dgm:pt>
    <dgm:pt modelId="{9A0BF456-37EA-4D7E-8D6C-DC55D290A77B}" type="pres">
      <dgm:prSet presAssocID="{65D11758-CBEB-42E8-A716-6E9BC4BAB507}" presName="sibSpaceFour" presStyleCnt="0"/>
      <dgm:spPr/>
      <dgm:t>
        <a:bodyPr/>
        <a:lstStyle/>
        <a:p>
          <a:endParaRPr lang="zh-CN" altLang="en-US"/>
        </a:p>
      </dgm:t>
    </dgm:pt>
    <dgm:pt modelId="{6FE54730-EF7F-48E4-9367-69BF42EFDEEB}" type="pres">
      <dgm:prSet presAssocID="{AEDCBF71-B081-4D70-8761-E0C7470BF722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1E94597-431C-41F1-9CDD-D1A2E719B865}" type="pres">
      <dgm:prSet presAssocID="{AEDCBF71-B081-4D70-8761-E0C7470BF722}" presName="txFour" presStyleLbl="node4" presStyleIdx="6" presStyleCnt="15" custScaleY="4004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32733CF-F166-4380-88E6-6D8CDA63372B}" type="pres">
      <dgm:prSet presAssocID="{AEDCBF71-B081-4D70-8761-E0C7470BF722}" presName="horzFour" presStyleCnt="0"/>
      <dgm:spPr/>
      <dgm:t>
        <a:bodyPr/>
        <a:lstStyle/>
        <a:p>
          <a:endParaRPr lang="zh-CN" altLang="en-US"/>
        </a:p>
      </dgm:t>
    </dgm:pt>
    <dgm:pt modelId="{F2073F62-3852-4C3A-955B-807F8754D1C4}" type="pres">
      <dgm:prSet presAssocID="{617E020D-FA1A-4F9C-9990-9525270D7551}" presName="sibSpaceThree" presStyleCnt="0"/>
      <dgm:spPr/>
      <dgm:t>
        <a:bodyPr/>
        <a:lstStyle/>
        <a:p>
          <a:endParaRPr lang="zh-CN" altLang="en-US"/>
        </a:p>
      </dgm:t>
    </dgm:pt>
    <dgm:pt modelId="{BA684324-5F3A-4629-89C6-EA2533377881}" type="pres">
      <dgm:prSet presAssocID="{6332A7B3-09AB-496E-9688-5DDA04583C51}" presName="vertThree" presStyleCnt="0"/>
      <dgm:spPr/>
      <dgm:t>
        <a:bodyPr/>
        <a:lstStyle/>
        <a:p>
          <a:endParaRPr lang="zh-CN" altLang="en-US"/>
        </a:p>
      </dgm:t>
    </dgm:pt>
    <dgm:pt modelId="{BF28A17E-8E06-4CE7-924D-E4E6FCD8138B}" type="pres">
      <dgm:prSet presAssocID="{6332A7B3-09AB-496E-9688-5DDA04583C51}" presName="txThree" presStyleLbl="node3" presStyleIdx="5" presStyleCnt="8" custScaleY="6511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516B6A90-DF85-4515-8F17-E8A851310F12}" type="pres">
      <dgm:prSet presAssocID="{6332A7B3-09AB-496E-9688-5DDA04583C51}" presName="parTransThree" presStyleCnt="0"/>
      <dgm:spPr/>
      <dgm:t>
        <a:bodyPr/>
        <a:lstStyle/>
        <a:p>
          <a:endParaRPr lang="zh-CN" altLang="en-US"/>
        </a:p>
      </dgm:t>
    </dgm:pt>
    <dgm:pt modelId="{68B37F98-B821-4BA2-B350-D5EFF11F19B4}" type="pres">
      <dgm:prSet presAssocID="{6332A7B3-09AB-496E-9688-5DDA04583C51}" presName="horzThree" presStyleCnt="0"/>
      <dgm:spPr/>
      <dgm:t>
        <a:bodyPr/>
        <a:lstStyle/>
        <a:p>
          <a:endParaRPr lang="zh-CN" altLang="en-US"/>
        </a:p>
      </dgm:t>
    </dgm:pt>
    <dgm:pt modelId="{35C9C7F3-61A8-4D58-A787-0B2C48FEFEC1}" type="pres">
      <dgm:prSet presAssocID="{5EC481DF-EDD1-4D76-A84F-FF9E6CBD195A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B3A806E-715E-468B-8E57-E149A48FBDA6}" type="pres">
      <dgm:prSet presAssocID="{5EC481DF-EDD1-4D76-A84F-FF9E6CBD195A}" presName="txFour" presStyleLbl="node4" presStyleIdx="7" presStyleCnt="15" custScaleY="4049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B7D8F4C-DE1E-4C7B-B2FF-9D701B2BE106}" type="pres">
      <dgm:prSet presAssocID="{5EC481DF-EDD1-4D76-A84F-FF9E6CBD195A}" presName="horzFour" presStyleCnt="0"/>
      <dgm:spPr/>
      <dgm:t>
        <a:bodyPr/>
        <a:lstStyle/>
        <a:p>
          <a:endParaRPr lang="zh-CN" altLang="en-US"/>
        </a:p>
      </dgm:t>
    </dgm:pt>
    <dgm:pt modelId="{2ACAFC6A-706F-4549-92C8-C96D3B1F0255}" type="pres">
      <dgm:prSet presAssocID="{0D10FEB3-F0CB-4275-A462-95D4FD46777B}" presName="sibSpaceFour" presStyleCnt="0"/>
      <dgm:spPr/>
      <dgm:t>
        <a:bodyPr/>
        <a:lstStyle/>
        <a:p>
          <a:endParaRPr lang="zh-CN" altLang="en-US"/>
        </a:p>
      </dgm:t>
    </dgm:pt>
    <dgm:pt modelId="{9BCB99CB-662A-43D3-9C63-5327F0AE6E26}" type="pres">
      <dgm:prSet presAssocID="{3136D628-9C78-4D25-97D1-1BDF43C89F0B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29B4A33-3ABF-4F79-BE3A-9A14B3E38272}" type="pres">
      <dgm:prSet presAssocID="{3136D628-9C78-4D25-97D1-1BDF43C89F0B}" presName="txFour" presStyleLbl="node4" presStyleIdx="8" presStyleCnt="15" custScaleY="4049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067E90E-EC2E-4F97-A35D-AEA278F673B1}" type="pres">
      <dgm:prSet presAssocID="{3136D628-9C78-4D25-97D1-1BDF43C89F0B}" presName="horzFour" presStyleCnt="0"/>
      <dgm:spPr/>
      <dgm:t>
        <a:bodyPr/>
        <a:lstStyle/>
        <a:p>
          <a:endParaRPr lang="zh-CN" altLang="en-US"/>
        </a:p>
      </dgm:t>
    </dgm:pt>
    <dgm:pt modelId="{9F8B9459-7579-4FFE-AE98-18F9BF841981}" type="pres">
      <dgm:prSet presAssocID="{6359025B-C9F1-481C-B1A3-8CACF032C0E2}" presName="sibSpaceThree" presStyleCnt="0"/>
      <dgm:spPr/>
      <dgm:t>
        <a:bodyPr/>
        <a:lstStyle/>
        <a:p>
          <a:endParaRPr lang="zh-CN" altLang="en-US"/>
        </a:p>
      </dgm:t>
    </dgm:pt>
    <dgm:pt modelId="{97B775F6-D596-48E3-8CF9-637AC8605843}" type="pres">
      <dgm:prSet presAssocID="{4E22F2D0-5E37-41CF-A4B1-3EAEB44F0469}" presName="vertThree" presStyleCnt="0"/>
      <dgm:spPr/>
      <dgm:t>
        <a:bodyPr/>
        <a:lstStyle/>
        <a:p>
          <a:endParaRPr lang="zh-CN" altLang="en-US"/>
        </a:p>
      </dgm:t>
    </dgm:pt>
    <dgm:pt modelId="{0CC94E5D-A812-44B9-9BCD-F883C4A60F1C}" type="pres">
      <dgm:prSet presAssocID="{4E22F2D0-5E37-41CF-A4B1-3EAEB44F0469}" presName="txThree" presStyleLbl="node3" presStyleIdx="6" presStyleCnt="8" custScaleY="6511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8636EC2-9BDE-4950-8FC5-38B99E592617}" type="pres">
      <dgm:prSet presAssocID="{4E22F2D0-5E37-41CF-A4B1-3EAEB44F0469}" presName="parTransThree" presStyleCnt="0"/>
      <dgm:spPr/>
      <dgm:t>
        <a:bodyPr/>
        <a:lstStyle/>
        <a:p>
          <a:endParaRPr lang="zh-CN" altLang="en-US"/>
        </a:p>
      </dgm:t>
    </dgm:pt>
    <dgm:pt modelId="{904F0F10-337C-4C99-B707-0FEDAB880554}" type="pres">
      <dgm:prSet presAssocID="{4E22F2D0-5E37-41CF-A4B1-3EAEB44F0469}" presName="horzThree" presStyleCnt="0"/>
      <dgm:spPr/>
      <dgm:t>
        <a:bodyPr/>
        <a:lstStyle/>
        <a:p>
          <a:endParaRPr lang="zh-CN" altLang="en-US"/>
        </a:p>
      </dgm:t>
    </dgm:pt>
    <dgm:pt modelId="{27AF2993-FBF8-4CBC-8539-B878F96F3828}" type="pres">
      <dgm:prSet presAssocID="{AB705000-1B7E-48AA-8954-E20EFD5792A5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3B0700E-EBED-4C24-9281-C721270ED6DA}" type="pres">
      <dgm:prSet presAssocID="{AB705000-1B7E-48AA-8954-E20EFD5792A5}" presName="txFour" presStyleLbl="node4" presStyleIdx="9" presStyleCnt="15" custScaleY="4049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F0F2FFC5-9238-405B-8575-108E2B92957D}" type="pres">
      <dgm:prSet presAssocID="{AB705000-1B7E-48AA-8954-E20EFD5792A5}" presName="horzFour" presStyleCnt="0"/>
      <dgm:spPr/>
      <dgm:t>
        <a:bodyPr/>
        <a:lstStyle/>
        <a:p>
          <a:endParaRPr lang="zh-CN" altLang="en-US"/>
        </a:p>
      </dgm:t>
    </dgm:pt>
    <dgm:pt modelId="{3D3504CC-B979-4AB6-9221-181B44035DE8}" type="pres">
      <dgm:prSet presAssocID="{F31619E8-A2E7-4BB8-BC68-2B062E829754}" presName="sibSpaceFour" presStyleCnt="0"/>
      <dgm:spPr/>
      <dgm:t>
        <a:bodyPr/>
        <a:lstStyle/>
        <a:p>
          <a:endParaRPr lang="zh-CN" altLang="en-US"/>
        </a:p>
      </dgm:t>
    </dgm:pt>
    <dgm:pt modelId="{8BEBFA69-871F-47B8-98E1-5D0439F0B2E2}" type="pres">
      <dgm:prSet presAssocID="{F7B5848E-02D8-440B-AC3F-0A065ED9C694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D147DA7-B41F-4266-8131-821202AB588A}" type="pres">
      <dgm:prSet presAssocID="{F7B5848E-02D8-440B-AC3F-0A065ED9C694}" presName="txFour" presStyleLbl="node4" presStyleIdx="10" presStyleCnt="15" custScaleY="4049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070F566-A684-47DB-A93D-A55C982F12B6}" type="pres">
      <dgm:prSet presAssocID="{F7B5848E-02D8-440B-AC3F-0A065ED9C694}" presName="horzFour" presStyleCnt="0"/>
      <dgm:spPr/>
      <dgm:t>
        <a:bodyPr/>
        <a:lstStyle/>
        <a:p>
          <a:endParaRPr lang="zh-CN" altLang="en-US"/>
        </a:p>
      </dgm:t>
    </dgm:pt>
    <dgm:pt modelId="{A3E2410F-A1EB-42DA-90F3-39F3C8B803FB}" type="pres">
      <dgm:prSet presAssocID="{D35EF1BF-5B8F-4848-A344-7E522DA81030}" presName="sibSpaceFour" presStyleCnt="0"/>
      <dgm:spPr/>
      <dgm:t>
        <a:bodyPr/>
        <a:lstStyle/>
        <a:p>
          <a:endParaRPr lang="zh-CN" altLang="en-US"/>
        </a:p>
      </dgm:t>
    </dgm:pt>
    <dgm:pt modelId="{DBDE6A0A-BADE-49E7-9713-5253431186F6}" type="pres">
      <dgm:prSet presAssocID="{F73A55F1-4523-4854-89C6-634CB7764D08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7B82C1D5-E77F-4010-A19F-870B307931D9}" type="pres">
      <dgm:prSet presAssocID="{F73A55F1-4523-4854-89C6-634CB7764D08}" presName="txFour" presStyleLbl="node4" presStyleIdx="11" presStyleCnt="15" custScaleY="4049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72E7291D-796D-465E-B0E0-07424E0EE4E4}" type="pres">
      <dgm:prSet presAssocID="{F73A55F1-4523-4854-89C6-634CB7764D08}" presName="horzFour" presStyleCnt="0"/>
      <dgm:spPr/>
      <dgm:t>
        <a:bodyPr/>
        <a:lstStyle/>
        <a:p>
          <a:endParaRPr lang="zh-CN" altLang="en-US"/>
        </a:p>
      </dgm:t>
    </dgm:pt>
    <dgm:pt modelId="{90078681-3EBB-41A7-9A27-BD170D35B0BB}" type="pres">
      <dgm:prSet presAssocID="{AC869D7B-DF48-4766-A76E-E75C47D26B69}" presName="sibSpaceThree" presStyleCnt="0"/>
      <dgm:spPr/>
      <dgm:t>
        <a:bodyPr/>
        <a:lstStyle/>
        <a:p>
          <a:endParaRPr lang="zh-CN" altLang="en-US"/>
        </a:p>
      </dgm:t>
    </dgm:pt>
    <dgm:pt modelId="{B90AEC5E-EC76-4C1F-9737-5F8ECBB07944}" type="pres">
      <dgm:prSet presAssocID="{032B7A52-7186-481A-AC87-0258B62A388F}" presName="vertThree" presStyleCnt="0"/>
      <dgm:spPr/>
      <dgm:t>
        <a:bodyPr/>
        <a:lstStyle/>
        <a:p>
          <a:endParaRPr lang="zh-CN" altLang="en-US"/>
        </a:p>
      </dgm:t>
    </dgm:pt>
    <dgm:pt modelId="{9EE5CF5E-E02E-420B-BC4F-83C17ED41B53}" type="pres">
      <dgm:prSet presAssocID="{032B7A52-7186-481A-AC87-0258B62A388F}" presName="txThree" presStyleLbl="node3" presStyleIdx="7" presStyleCnt="8" custScaleY="6511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C7AD37A-64C5-4B61-ADBE-84057D8A880B}" type="pres">
      <dgm:prSet presAssocID="{032B7A52-7186-481A-AC87-0258B62A388F}" presName="parTransThree" presStyleCnt="0"/>
      <dgm:spPr/>
      <dgm:t>
        <a:bodyPr/>
        <a:lstStyle/>
        <a:p>
          <a:endParaRPr lang="zh-CN" altLang="en-US"/>
        </a:p>
      </dgm:t>
    </dgm:pt>
    <dgm:pt modelId="{E7FD5D8C-DC0B-4673-8BE6-31C64DD5F257}" type="pres">
      <dgm:prSet presAssocID="{032B7A52-7186-481A-AC87-0258B62A388F}" presName="horzThree" presStyleCnt="0"/>
      <dgm:spPr/>
      <dgm:t>
        <a:bodyPr/>
        <a:lstStyle/>
        <a:p>
          <a:endParaRPr lang="zh-CN" altLang="en-US"/>
        </a:p>
      </dgm:t>
    </dgm:pt>
    <dgm:pt modelId="{70078685-38DD-4FD9-8654-BC59B4F965AE}" type="pres">
      <dgm:prSet presAssocID="{C334F6DA-360F-4441-967E-13281D7395FB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80F6D9CE-2E65-4F9C-9353-AE769D09A107}" type="pres">
      <dgm:prSet presAssocID="{C334F6DA-360F-4441-967E-13281D7395FB}" presName="txFour" presStyleLbl="node4" presStyleIdx="12" presStyleCnt="15" custScaleY="4049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4F5F9FD-D514-49B1-B6B8-5EDF0C3E9F5C}" type="pres">
      <dgm:prSet presAssocID="{C334F6DA-360F-4441-967E-13281D7395FB}" presName="horzFour" presStyleCnt="0"/>
      <dgm:spPr/>
      <dgm:t>
        <a:bodyPr/>
        <a:lstStyle/>
        <a:p>
          <a:endParaRPr lang="zh-CN" altLang="en-US"/>
        </a:p>
      </dgm:t>
    </dgm:pt>
    <dgm:pt modelId="{0DAEFAD5-B74E-42C8-881D-B2C07037928B}" type="pres">
      <dgm:prSet presAssocID="{919EE2A4-71D3-4CA7-B9DE-9F3DA362948F}" presName="sibSpaceFour" presStyleCnt="0"/>
      <dgm:spPr/>
      <dgm:t>
        <a:bodyPr/>
        <a:lstStyle/>
        <a:p>
          <a:endParaRPr lang="zh-CN" altLang="en-US"/>
        </a:p>
      </dgm:t>
    </dgm:pt>
    <dgm:pt modelId="{ED4E0373-AC9A-4682-B297-CE7FAB2A651F}" type="pres">
      <dgm:prSet presAssocID="{4746EE48-8184-4851-AE21-9D86258FBE34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A0FE7B1-7105-47C2-8C84-9FCD3C47AB2D}" type="pres">
      <dgm:prSet presAssocID="{4746EE48-8184-4851-AE21-9D86258FBE34}" presName="txFour" presStyleLbl="node4" presStyleIdx="13" presStyleCnt="15" custScaleY="4049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3B0B2F8-E693-42F2-B7C8-689F9752ED6A}" type="pres">
      <dgm:prSet presAssocID="{4746EE48-8184-4851-AE21-9D86258FBE34}" presName="horzFour" presStyleCnt="0"/>
      <dgm:spPr/>
      <dgm:t>
        <a:bodyPr/>
        <a:lstStyle/>
        <a:p>
          <a:endParaRPr lang="zh-CN" altLang="en-US"/>
        </a:p>
      </dgm:t>
    </dgm:pt>
    <dgm:pt modelId="{7F74B923-B4CE-4433-8746-8280FCDEBE92}" type="pres">
      <dgm:prSet presAssocID="{D65DAA46-82BB-4C3C-836E-E302715E1EB1}" presName="sibSpaceFour" presStyleCnt="0"/>
      <dgm:spPr/>
      <dgm:t>
        <a:bodyPr/>
        <a:lstStyle/>
        <a:p>
          <a:endParaRPr lang="zh-CN" altLang="en-US"/>
        </a:p>
      </dgm:t>
    </dgm:pt>
    <dgm:pt modelId="{C8DD23CD-C26B-47BE-87B3-84F037CB24D6}" type="pres">
      <dgm:prSet presAssocID="{6CAB4EF5-8C8B-40FA-8384-8BC5C40276B2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A2FEAA0-BEE2-4D7E-AC3A-0F8EE8C5E581}" type="pres">
      <dgm:prSet presAssocID="{6CAB4EF5-8C8B-40FA-8384-8BC5C40276B2}" presName="txFour" presStyleLbl="node4" presStyleIdx="14" presStyleCnt="15" custScaleY="4049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7B42C60-537C-48A5-9F3D-8F7944C534BE}" type="pres">
      <dgm:prSet presAssocID="{6CAB4EF5-8C8B-40FA-8384-8BC5C40276B2}" presName="horzFour" presStyleCnt="0"/>
      <dgm:spPr/>
      <dgm:t>
        <a:bodyPr/>
        <a:lstStyle/>
        <a:p>
          <a:endParaRPr lang="zh-CN" altLang="en-US"/>
        </a:p>
      </dgm:t>
    </dgm:pt>
  </dgm:ptLst>
  <dgm:cxnLst>
    <dgm:cxn modelId="{42038C86-90B6-40CD-8FB2-92912548F1BF}" type="presOf" srcId="{826CA1FB-67E5-4A62-98B4-E7DA880A7AAA}" destId="{AB6D88B9-64ED-4F7F-86B5-E4E9AA96A9B7}" srcOrd="0" destOrd="0" presId="urn:microsoft.com/office/officeart/2005/8/layout/hierarchy4"/>
    <dgm:cxn modelId="{C64679F8-A067-4433-B3E8-CF3B52811151}" srcId="{CB26D0E0-C6E9-4265-9477-4A88C39B592E}" destId="{E79D6CCA-8C55-4BBE-A3D6-C4AD992C3ED2}" srcOrd="0" destOrd="0" parTransId="{C4EE24DA-FC05-4108-86C9-EE46905F996D}" sibTransId="{0F427162-D8D4-4EAC-9630-33100F039C25}"/>
    <dgm:cxn modelId="{B649B960-18F7-468C-8D75-991931A7979B}" type="presOf" srcId="{AB705000-1B7E-48AA-8954-E20EFD5792A5}" destId="{D3B0700E-EBED-4C24-9281-C721270ED6DA}" srcOrd="0" destOrd="0" presId="urn:microsoft.com/office/officeart/2005/8/layout/hierarchy4"/>
    <dgm:cxn modelId="{D28B0B88-0F20-422E-A274-0A3FEDBC470E}" srcId="{11AF100C-BA79-4263-833F-01B24C521538}" destId="{CB26D0E0-C6E9-4265-9477-4A88C39B592E}" srcOrd="1" destOrd="0" parTransId="{EE3D6D66-9316-4875-9667-E11CFAFEAF5E}" sibTransId="{63F2ABE9-676A-4C7C-AF64-36C660C09FF0}"/>
    <dgm:cxn modelId="{72E02C3E-2191-465D-B081-E5139127BF69}" type="presOf" srcId="{E79D6CCA-8C55-4BBE-A3D6-C4AD992C3ED2}" destId="{CC3512EC-3675-484E-B376-2C610CAB5ABA}" srcOrd="0" destOrd="0" presId="urn:microsoft.com/office/officeart/2005/8/layout/hierarchy4"/>
    <dgm:cxn modelId="{2388156C-51DD-4602-9D37-72F487EECA4C}" type="presOf" srcId="{1A6FD833-579A-40FA-9E2D-5451EAB2CB91}" destId="{4E9E5D2F-3170-4866-987D-59FF66AC472A}" srcOrd="0" destOrd="0" presId="urn:microsoft.com/office/officeart/2005/8/layout/hierarchy4"/>
    <dgm:cxn modelId="{FC12E08A-318A-4C9F-865B-5A3E34DD498A}" srcId="{17911E45-2DD9-430B-A6B5-663FB6BE35FF}" destId="{826CA1FB-67E5-4A62-98B4-E7DA880A7AAA}" srcOrd="1" destOrd="0" parTransId="{539C8DA7-D426-4AE1-8D39-C4207C7A9556}" sibTransId="{FCDDD57E-78E7-4290-AAAC-609B2CE01293}"/>
    <dgm:cxn modelId="{2AA607E3-7870-4FBA-A5E5-2811E937C7B0}" srcId="{966914DD-95ED-49AC-881D-D1933088FD2F}" destId="{AEDCBF71-B081-4D70-8761-E0C7470BF722}" srcOrd="2" destOrd="0" parTransId="{B0EBA255-CD22-4BCC-8F2B-A1E859D11CB5}" sibTransId="{82EE6E46-7B35-4383-A58A-E5ABFEB8DD56}"/>
    <dgm:cxn modelId="{FB6F9E5B-7A66-4F92-A8B7-DC03FFDA7895}" srcId="{966914DD-95ED-49AC-881D-D1933088FD2F}" destId="{34D9A035-64FB-4983-B8D9-C4A946EE8106}" srcOrd="1" destOrd="0" parTransId="{8BA7184C-61E5-4EDE-9398-7AB400B0E4D4}" sibTransId="{65D11758-CBEB-42E8-A716-6E9BC4BAB507}"/>
    <dgm:cxn modelId="{174F3F70-E3EF-4356-8303-7A8E87AB4374}" srcId="{11AF100C-BA79-4263-833F-01B24C521538}" destId="{1A6FD833-579A-40FA-9E2D-5451EAB2CB91}" srcOrd="2" destOrd="0" parTransId="{ABE393E2-6D58-411D-869B-4F5B321B59EE}" sibTransId="{FFA0A24C-4A38-4288-9E5C-64414ED6BEA5}"/>
    <dgm:cxn modelId="{A1592D42-E71A-4E14-BAF0-59C72A79C2B3}" type="presOf" srcId="{8163178A-0140-41BB-8FC0-BC2CE5338848}" destId="{2F2D2D7A-D639-4B41-A469-19F88A5FB1BD}" srcOrd="0" destOrd="0" presId="urn:microsoft.com/office/officeart/2005/8/layout/hierarchy4"/>
    <dgm:cxn modelId="{40D1C8FF-906A-4EA6-8CA5-0B9F36DC4565}" srcId="{0BE542C1-09A9-49F9-AEB7-5AB40D692499}" destId="{11AF100C-BA79-4263-833F-01B24C521538}" srcOrd="0" destOrd="0" parTransId="{A804477E-BD5A-4E74-97C8-A656C6F6B3BF}" sibTransId="{5E5D60E5-329F-4021-B05B-268F1FB1CA6B}"/>
    <dgm:cxn modelId="{A923E2E4-F687-4BA3-924E-2E0B11CF14CF}" type="presOf" srcId="{17911E45-2DD9-430B-A6B5-663FB6BE35FF}" destId="{C580698B-E91B-4FBF-9679-0C6B06E0B21E}" srcOrd="0" destOrd="0" presId="urn:microsoft.com/office/officeart/2005/8/layout/hierarchy4"/>
    <dgm:cxn modelId="{5392CFCD-CE2C-44CE-833C-1E17469598DF}" srcId="{032B7A52-7186-481A-AC87-0258B62A388F}" destId="{4746EE48-8184-4851-AE21-9D86258FBE34}" srcOrd="1" destOrd="0" parTransId="{ED0B208B-8D26-4BF6-9C92-A9005705C58A}" sibTransId="{D65DAA46-82BB-4C3C-836E-E302715E1EB1}"/>
    <dgm:cxn modelId="{CC37076A-B6A8-4A8F-B963-5BDF9C6C69EE}" srcId="{1A6FD833-579A-40FA-9E2D-5451EAB2CB91}" destId="{6332A7B3-09AB-496E-9688-5DDA04583C51}" srcOrd="3" destOrd="0" parTransId="{E7D782E7-9020-4CF9-B289-53E6DAC015A1}" sibTransId="{6359025B-C9F1-481C-B1A3-8CACF032C0E2}"/>
    <dgm:cxn modelId="{7105FD1A-7476-46AD-A470-A3A89A538F3F}" type="presOf" srcId="{F73A55F1-4523-4854-89C6-634CB7764D08}" destId="{7B82C1D5-E77F-4010-A19F-870B307931D9}" srcOrd="0" destOrd="0" presId="urn:microsoft.com/office/officeart/2005/8/layout/hierarchy4"/>
    <dgm:cxn modelId="{0775B87D-8F25-4510-9535-CC8898076542}" type="presOf" srcId="{34D9A035-64FB-4983-B8D9-C4A946EE8106}" destId="{50BA747E-A09C-4736-8748-E328781D7DC5}" srcOrd="0" destOrd="0" presId="urn:microsoft.com/office/officeart/2005/8/layout/hierarchy4"/>
    <dgm:cxn modelId="{ADA616D3-B349-42F5-88AD-05730FEDB39E}" type="presOf" srcId="{CB26D0E0-C6E9-4265-9477-4A88C39B592E}" destId="{FB8C9759-4530-4E80-8F18-5D852510ED44}" srcOrd="0" destOrd="0" presId="urn:microsoft.com/office/officeart/2005/8/layout/hierarchy4"/>
    <dgm:cxn modelId="{52F70F44-29AC-4BBB-9E48-5B70ECF54A41}" srcId="{6332A7B3-09AB-496E-9688-5DDA04583C51}" destId="{5EC481DF-EDD1-4D76-A84F-FF9E6CBD195A}" srcOrd="0" destOrd="0" parTransId="{7C416EC3-5B27-4CA5-94F3-67EDCD5D3EDB}" sibTransId="{0D10FEB3-F0CB-4275-A462-95D4FD46777B}"/>
    <dgm:cxn modelId="{8F20FB07-C0A9-486C-9137-30A2440EAC0C}" srcId="{4E22F2D0-5E37-41CF-A4B1-3EAEB44F0469}" destId="{F73A55F1-4523-4854-89C6-634CB7764D08}" srcOrd="2" destOrd="0" parTransId="{F08E1D30-75FE-43A0-A67D-59DE3C7D2549}" sibTransId="{6F6EC017-C9D7-410C-A657-EA331864E0D5}"/>
    <dgm:cxn modelId="{93191061-9CE1-4A38-83EB-9887EB1D765A}" type="presOf" srcId="{0BE542C1-09A9-49F9-AEB7-5AB40D692499}" destId="{F99839DF-16CA-476D-A08E-D4DAB105FF85}" srcOrd="0" destOrd="0" presId="urn:microsoft.com/office/officeart/2005/8/layout/hierarchy4"/>
    <dgm:cxn modelId="{D1DD6460-1FD8-443A-881C-EC4680D70103}" type="presOf" srcId="{3136D628-9C78-4D25-97D1-1BDF43C89F0B}" destId="{629B4A33-3ABF-4F79-BE3A-9A14B3E38272}" srcOrd="0" destOrd="0" presId="urn:microsoft.com/office/officeart/2005/8/layout/hierarchy4"/>
    <dgm:cxn modelId="{883C5881-F498-4DAC-9007-AF8DD7652C96}" srcId="{11AF100C-BA79-4263-833F-01B24C521538}" destId="{E784C37F-BDF8-4311-AF2C-4B03A8BCFF18}" srcOrd="0" destOrd="0" parTransId="{37BC861D-2D08-4EF2-BF4D-3DC35A0AFBDB}" sibTransId="{1D751DB9-526A-4C14-8D81-4509CA61B1CD}"/>
    <dgm:cxn modelId="{9CCB080C-0554-42F2-ADFC-480DE48EB0E3}" type="presOf" srcId="{032B7A52-7186-481A-AC87-0258B62A388F}" destId="{9EE5CF5E-E02E-420B-BC4F-83C17ED41B53}" srcOrd="0" destOrd="0" presId="urn:microsoft.com/office/officeart/2005/8/layout/hierarchy4"/>
    <dgm:cxn modelId="{2E2BA5D4-206F-4963-880E-8BD42A74FE29}" type="presOf" srcId="{AC749641-ED0F-45A8-80F9-4D8AB6133C47}" destId="{63C2D5EA-12A0-49E9-905D-D550BEB45127}" srcOrd="0" destOrd="0" presId="urn:microsoft.com/office/officeart/2005/8/layout/hierarchy4"/>
    <dgm:cxn modelId="{35761A30-74C3-4CD7-BB59-BB24045C55F6}" type="presOf" srcId="{5EC481DF-EDD1-4D76-A84F-FF9E6CBD195A}" destId="{3B3A806E-715E-468B-8E57-E149A48FBDA6}" srcOrd="0" destOrd="0" presId="urn:microsoft.com/office/officeart/2005/8/layout/hierarchy4"/>
    <dgm:cxn modelId="{7C25D37F-2F2F-4D70-873C-9E41FEEE01D4}" type="presOf" srcId="{4746EE48-8184-4851-AE21-9D86258FBE34}" destId="{6A0FE7B1-7105-47C2-8C84-9FCD3C47AB2D}" srcOrd="0" destOrd="0" presId="urn:microsoft.com/office/officeart/2005/8/layout/hierarchy4"/>
    <dgm:cxn modelId="{328949D0-E43F-43FD-B0EA-ECC8868C0990}" type="presOf" srcId="{4E22F2D0-5E37-41CF-A4B1-3EAEB44F0469}" destId="{0CC94E5D-A812-44B9-9BCD-F883C4A60F1C}" srcOrd="0" destOrd="0" presId="urn:microsoft.com/office/officeart/2005/8/layout/hierarchy4"/>
    <dgm:cxn modelId="{1CE31FE9-3FB9-4EDC-A385-BD29D5F968A0}" type="presOf" srcId="{C334F6DA-360F-4441-967E-13281D7395FB}" destId="{80F6D9CE-2E65-4F9C-9353-AE769D09A107}" srcOrd="0" destOrd="0" presId="urn:microsoft.com/office/officeart/2005/8/layout/hierarchy4"/>
    <dgm:cxn modelId="{FD932655-1E34-4672-B14B-EAD5DC990D77}" srcId="{6332A7B3-09AB-496E-9688-5DDA04583C51}" destId="{3136D628-9C78-4D25-97D1-1BDF43C89F0B}" srcOrd="1" destOrd="0" parTransId="{7051D66C-AE71-4A13-AB89-9FD312140142}" sibTransId="{71B835F3-4050-47AD-AA90-4461826A19DB}"/>
    <dgm:cxn modelId="{4989B571-89A6-4EC2-9C63-A9DCED93A50B}" srcId="{88885FC8-09F2-4381-9470-D7B78EA62208}" destId="{AC749641-ED0F-45A8-80F9-4D8AB6133C47}" srcOrd="0" destOrd="0" parTransId="{9DA26911-9E40-4F11-B198-3AD970E9E3DF}" sibTransId="{075FDB2B-D404-48D6-A6A5-D02FD6133E17}"/>
    <dgm:cxn modelId="{0AE3CA71-92C0-4FCB-AE39-D2F817C2B40D}" srcId="{966914DD-95ED-49AC-881D-D1933088FD2F}" destId="{8163178A-0140-41BB-8FC0-BC2CE5338848}" srcOrd="0" destOrd="0" parTransId="{04E14291-637F-4CDB-A386-6E3D9B548973}" sibTransId="{792DDD2B-B293-4A61-A8D5-D0004178846A}"/>
    <dgm:cxn modelId="{0E37E326-171F-4525-B5E2-42445DC9D5F8}" type="presOf" srcId="{11AF100C-BA79-4263-833F-01B24C521538}" destId="{3EFE202B-C944-4E6E-809B-30B332E06F32}" srcOrd="0" destOrd="0" presId="urn:microsoft.com/office/officeart/2005/8/layout/hierarchy4"/>
    <dgm:cxn modelId="{375D7059-DD57-4707-ACD6-A405A5B5ACF4}" srcId="{88885FC8-09F2-4381-9470-D7B78EA62208}" destId="{6FFEDC37-025B-4F61-B42D-305BC40E0218}" srcOrd="1" destOrd="0" parTransId="{FFF80903-E1C3-4F45-B398-3600F29E9A20}" sibTransId="{3107FCA4-EF58-4413-AE49-230A8CEE25B2}"/>
    <dgm:cxn modelId="{AF00EF7E-8A71-4C90-8967-1D1DCA360182}" srcId="{1A6FD833-579A-40FA-9E2D-5451EAB2CB91}" destId="{032B7A52-7186-481A-AC87-0258B62A388F}" srcOrd="5" destOrd="0" parTransId="{F0CC1E6A-A5C0-4579-B29E-56E199F0CFD3}" sibTransId="{D0C324C4-1E90-4F9A-846C-5CBFED22AB53}"/>
    <dgm:cxn modelId="{22BE3309-EC50-4402-9CA4-6A8468B50536}" type="presOf" srcId="{6FFEDC37-025B-4F61-B42D-305BC40E0218}" destId="{5FCA582B-F3C5-45DF-9E52-76DEA19A6E57}" srcOrd="0" destOrd="0" presId="urn:microsoft.com/office/officeart/2005/8/layout/hierarchy4"/>
    <dgm:cxn modelId="{C3934F4E-22BF-4935-B8C0-B84FCE3D6038}" type="presOf" srcId="{966914DD-95ED-49AC-881D-D1933088FD2F}" destId="{8BD3A351-0FE8-4474-96A1-8E5E19FC9F5C}" srcOrd="0" destOrd="0" presId="urn:microsoft.com/office/officeart/2005/8/layout/hierarchy4"/>
    <dgm:cxn modelId="{591CAE8E-8CB2-4CF5-A8A6-36827019A45C}" srcId="{1A6FD833-579A-40FA-9E2D-5451EAB2CB91}" destId="{88885FC8-09F2-4381-9470-D7B78EA62208}" srcOrd="1" destOrd="0" parTransId="{E9A1FE77-D427-4F8E-B605-38A9DB01E929}" sibTransId="{ECD3188D-C04C-41F5-9917-D9EF6DF41B84}"/>
    <dgm:cxn modelId="{D039DCEE-7084-4B0E-A15C-1BCC72D4632D}" srcId="{032B7A52-7186-481A-AC87-0258B62A388F}" destId="{6CAB4EF5-8C8B-40FA-8384-8BC5C40276B2}" srcOrd="2" destOrd="0" parTransId="{73888BCF-4FCB-4E40-B460-ADB74EFDD213}" sibTransId="{5F18A1B2-3151-41A7-B260-0D629F1E22C6}"/>
    <dgm:cxn modelId="{755435B9-0EC0-4FD8-B189-C17AA5A327C2}" type="presOf" srcId="{6CAB4EF5-8C8B-40FA-8384-8BC5C40276B2}" destId="{9A2FEAA0-BEE2-4D7E-AC3A-0F8EE8C5E581}" srcOrd="0" destOrd="0" presId="urn:microsoft.com/office/officeart/2005/8/layout/hierarchy4"/>
    <dgm:cxn modelId="{ED8BC2F5-AD09-4128-98EB-B2BC697D346C}" srcId="{E784C37F-BDF8-4311-AF2C-4B03A8BCFF18}" destId="{9615AE8C-F7D0-4F76-9159-B6019E594007}" srcOrd="0" destOrd="0" parTransId="{5B5D21F6-71F0-49AF-BD36-F6A5D690B8E0}" sibTransId="{0CAD0718-EF19-4928-B55B-95E2F7B151ED}"/>
    <dgm:cxn modelId="{094BFAFA-CBB6-4D5F-B2A2-3DFB0BE61C35}" srcId="{4E22F2D0-5E37-41CF-A4B1-3EAEB44F0469}" destId="{F7B5848E-02D8-440B-AC3F-0A065ED9C694}" srcOrd="1" destOrd="0" parTransId="{8D025EB7-4BA2-4B46-BA1A-5C1EB9BCF377}" sibTransId="{D35EF1BF-5B8F-4848-A344-7E522DA81030}"/>
    <dgm:cxn modelId="{7CC1D698-8799-449A-B3FA-27BE7C8A4B30}" srcId="{4E22F2D0-5E37-41CF-A4B1-3EAEB44F0469}" destId="{AB705000-1B7E-48AA-8954-E20EFD5792A5}" srcOrd="0" destOrd="0" parTransId="{45C2F81F-0EB9-4537-B43C-69E515AC705B}" sibTransId="{F31619E8-A2E7-4BB8-BC68-2B062E829754}"/>
    <dgm:cxn modelId="{C25E5C75-6703-480B-B6B0-42C753820B41}" srcId="{1A6FD833-579A-40FA-9E2D-5451EAB2CB91}" destId="{4E22F2D0-5E37-41CF-A4B1-3EAEB44F0469}" srcOrd="4" destOrd="0" parTransId="{653E8692-BCB3-45DF-8F92-0C47C8A26BA8}" sibTransId="{AC869D7B-DF48-4766-A76E-E75C47D26B69}"/>
    <dgm:cxn modelId="{98E20531-6E31-4D68-8D47-A0F43DA027F7}" type="presOf" srcId="{AEDCBF71-B081-4D70-8761-E0C7470BF722}" destId="{A1E94597-431C-41F1-9CDD-D1A2E719B865}" srcOrd="0" destOrd="0" presId="urn:microsoft.com/office/officeart/2005/8/layout/hierarchy4"/>
    <dgm:cxn modelId="{A5EC2C8F-8EF5-40A2-90C3-58D2A7E56289}" srcId="{17911E45-2DD9-430B-A6B5-663FB6BE35FF}" destId="{86D8E445-DD3E-455E-879E-A5661C261912}" srcOrd="0" destOrd="0" parTransId="{51BEC0B1-8E63-463E-A2FC-7392DECDD1DE}" sibTransId="{69636440-CC03-46DD-B6CA-F6ADB72269C9}"/>
    <dgm:cxn modelId="{7B052B3D-1F62-4473-88A2-9A54997DB153}" srcId="{1A6FD833-579A-40FA-9E2D-5451EAB2CB91}" destId="{966914DD-95ED-49AC-881D-D1933088FD2F}" srcOrd="2" destOrd="0" parTransId="{B597CE93-31B8-402D-AC24-56BA79145FE5}" sibTransId="{617E020D-FA1A-4F9C-9990-9525270D7551}"/>
    <dgm:cxn modelId="{448DBA51-AFDF-44BE-9952-0DC3EE6974AA}" type="presOf" srcId="{F7B5848E-02D8-440B-AC3F-0A065ED9C694}" destId="{2D147DA7-B41F-4266-8131-821202AB588A}" srcOrd="0" destOrd="0" presId="urn:microsoft.com/office/officeart/2005/8/layout/hierarchy4"/>
    <dgm:cxn modelId="{05869829-DC56-41CB-BC77-D6144C15612D}" srcId="{032B7A52-7186-481A-AC87-0258B62A388F}" destId="{C334F6DA-360F-4441-967E-13281D7395FB}" srcOrd="0" destOrd="0" parTransId="{22E89C20-02F2-4E41-BEF0-800D2A4BEF9F}" sibTransId="{919EE2A4-71D3-4CA7-B9DE-9F3DA362948F}"/>
    <dgm:cxn modelId="{6DDAE766-F395-4CD7-AA6C-8871FEF89F6D}" type="presOf" srcId="{9615AE8C-F7D0-4F76-9159-B6019E594007}" destId="{350E0B5F-B44D-4DE8-AEBC-C5CE1787EF3F}" srcOrd="0" destOrd="0" presId="urn:microsoft.com/office/officeart/2005/8/layout/hierarchy4"/>
    <dgm:cxn modelId="{E8A7D1E8-8CD6-4C7A-B8EB-48C726BC848D}" type="presOf" srcId="{E784C37F-BDF8-4311-AF2C-4B03A8BCFF18}" destId="{DF94AE63-CD78-4DA8-B287-21ABDE39EE23}" srcOrd="0" destOrd="0" presId="urn:microsoft.com/office/officeart/2005/8/layout/hierarchy4"/>
    <dgm:cxn modelId="{315D2853-55F5-4104-AD2C-3FD38ED5DF7F}" srcId="{1A6FD833-579A-40FA-9E2D-5451EAB2CB91}" destId="{17911E45-2DD9-430B-A6B5-663FB6BE35FF}" srcOrd="0" destOrd="0" parTransId="{5EFAC188-3D64-4A80-96CF-E742226CBEFB}" sibTransId="{99FCC2DA-C8B2-4E6C-BD2A-F3360F97A444}"/>
    <dgm:cxn modelId="{A660BDBB-FCC0-4040-8017-6E8B36D071E6}" type="presOf" srcId="{86D8E445-DD3E-455E-879E-A5661C261912}" destId="{7CC394AF-F43C-4F47-9B74-83A0B8265713}" srcOrd="0" destOrd="0" presId="urn:microsoft.com/office/officeart/2005/8/layout/hierarchy4"/>
    <dgm:cxn modelId="{4EE28D7B-171E-494D-B684-83813F779761}" type="presOf" srcId="{88885FC8-09F2-4381-9470-D7B78EA62208}" destId="{BFFEB286-0DF0-4EEB-AF39-03801EAD7144}" srcOrd="0" destOrd="0" presId="urn:microsoft.com/office/officeart/2005/8/layout/hierarchy4"/>
    <dgm:cxn modelId="{AE2262CD-BC8E-4C0E-AC9E-8BA9D8FE4D71}" type="presOf" srcId="{6332A7B3-09AB-496E-9688-5DDA04583C51}" destId="{BF28A17E-8E06-4CE7-924D-E4E6FCD8138B}" srcOrd="0" destOrd="0" presId="urn:microsoft.com/office/officeart/2005/8/layout/hierarchy4"/>
    <dgm:cxn modelId="{DEA49B2D-1D7A-4C7E-80C6-E0EFA1310C2D}" type="presParOf" srcId="{F99839DF-16CA-476D-A08E-D4DAB105FF85}" destId="{B69AC8D6-0216-4384-B2AE-A125ABEFA9B5}" srcOrd="0" destOrd="0" presId="urn:microsoft.com/office/officeart/2005/8/layout/hierarchy4"/>
    <dgm:cxn modelId="{9FAD6D85-4627-4E60-BFC9-0A5BE87D851B}" type="presParOf" srcId="{B69AC8D6-0216-4384-B2AE-A125ABEFA9B5}" destId="{3EFE202B-C944-4E6E-809B-30B332E06F32}" srcOrd="0" destOrd="0" presId="urn:microsoft.com/office/officeart/2005/8/layout/hierarchy4"/>
    <dgm:cxn modelId="{8485B445-5B1D-4F0E-9A77-498BB98A4CA8}" type="presParOf" srcId="{B69AC8D6-0216-4384-B2AE-A125ABEFA9B5}" destId="{F5E20570-A516-42E7-B096-C6E203049312}" srcOrd="1" destOrd="0" presId="urn:microsoft.com/office/officeart/2005/8/layout/hierarchy4"/>
    <dgm:cxn modelId="{B9D2C500-2568-49D9-80D0-A86527FEC715}" type="presParOf" srcId="{B69AC8D6-0216-4384-B2AE-A125ABEFA9B5}" destId="{E6B3F240-CE54-4C58-9459-61E96675775B}" srcOrd="2" destOrd="0" presId="urn:microsoft.com/office/officeart/2005/8/layout/hierarchy4"/>
    <dgm:cxn modelId="{7B0BFEB7-B26F-4FAB-A784-2CD22E5C08DA}" type="presParOf" srcId="{E6B3F240-CE54-4C58-9459-61E96675775B}" destId="{26CED5E5-4519-4B7E-A874-8308B384168C}" srcOrd="0" destOrd="0" presId="urn:microsoft.com/office/officeart/2005/8/layout/hierarchy4"/>
    <dgm:cxn modelId="{64EBB594-407A-4C98-B89C-6E5D77B02D75}" type="presParOf" srcId="{26CED5E5-4519-4B7E-A874-8308B384168C}" destId="{DF94AE63-CD78-4DA8-B287-21ABDE39EE23}" srcOrd="0" destOrd="0" presId="urn:microsoft.com/office/officeart/2005/8/layout/hierarchy4"/>
    <dgm:cxn modelId="{6C30BFDD-0613-458D-86AE-FEFA9DA8318D}" type="presParOf" srcId="{26CED5E5-4519-4B7E-A874-8308B384168C}" destId="{934C3E44-ADCE-4D0C-A246-1DA7A650167F}" srcOrd="1" destOrd="0" presId="urn:microsoft.com/office/officeart/2005/8/layout/hierarchy4"/>
    <dgm:cxn modelId="{94EC7093-4AB2-47DB-844F-6A9A574E6C72}" type="presParOf" srcId="{26CED5E5-4519-4B7E-A874-8308B384168C}" destId="{695A7739-2E08-40F7-A6E4-BF9AA007AFB2}" srcOrd="2" destOrd="0" presId="urn:microsoft.com/office/officeart/2005/8/layout/hierarchy4"/>
    <dgm:cxn modelId="{723EEC3F-B281-4E6E-9ACC-725495E9484F}" type="presParOf" srcId="{695A7739-2E08-40F7-A6E4-BF9AA007AFB2}" destId="{1EB844FA-4907-4818-9293-2F2321C87602}" srcOrd="0" destOrd="0" presId="urn:microsoft.com/office/officeart/2005/8/layout/hierarchy4"/>
    <dgm:cxn modelId="{14B53461-DB0F-40DD-B3B0-C92EAEF4D938}" type="presParOf" srcId="{1EB844FA-4907-4818-9293-2F2321C87602}" destId="{350E0B5F-B44D-4DE8-AEBC-C5CE1787EF3F}" srcOrd="0" destOrd="0" presId="urn:microsoft.com/office/officeart/2005/8/layout/hierarchy4"/>
    <dgm:cxn modelId="{1B0EBCDE-59F5-4756-A8F5-39B53724B3F5}" type="presParOf" srcId="{1EB844FA-4907-4818-9293-2F2321C87602}" destId="{2C36282D-1F7B-4AA6-A99E-F0E4B58CEFB5}" srcOrd="1" destOrd="0" presId="urn:microsoft.com/office/officeart/2005/8/layout/hierarchy4"/>
    <dgm:cxn modelId="{B127C2AD-6BBE-47A9-BA11-AEAE02D3C603}" type="presParOf" srcId="{E6B3F240-CE54-4C58-9459-61E96675775B}" destId="{C24DCB0C-6467-46D1-97C4-4858E24C589F}" srcOrd="1" destOrd="0" presId="urn:microsoft.com/office/officeart/2005/8/layout/hierarchy4"/>
    <dgm:cxn modelId="{8C20257F-0879-440A-94DF-95F7AC5FEDB7}" type="presParOf" srcId="{E6B3F240-CE54-4C58-9459-61E96675775B}" destId="{CCA2C0DF-8B9E-4526-8396-61FC44B5BBE5}" srcOrd="2" destOrd="0" presId="urn:microsoft.com/office/officeart/2005/8/layout/hierarchy4"/>
    <dgm:cxn modelId="{D6A4ABB7-F47D-431E-AAD9-FD94AF56AB36}" type="presParOf" srcId="{CCA2C0DF-8B9E-4526-8396-61FC44B5BBE5}" destId="{FB8C9759-4530-4E80-8F18-5D852510ED44}" srcOrd="0" destOrd="0" presId="urn:microsoft.com/office/officeart/2005/8/layout/hierarchy4"/>
    <dgm:cxn modelId="{EAA2E99A-5B78-4F40-BE77-413372E39F17}" type="presParOf" srcId="{CCA2C0DF-8B9E-4526-8396-61FC44B5BBE5}" destId="{94253B72-0D86-4D04-A36C-A99ABCF1D219}" srcOrd="1" destOrd="0" presId="urn:microsoft.com/office/officeart/2005/8/layout/hierarchy4"/>
    <dgm:cxn modelId="{72FB1825-22A4-4A50-B70B-4AE425F99B15}" type="presParOf" srcId="{CCA2C0DF-8B9E-4526-8396-61FC44B5BBE5}" destId="{5EDA990E-0703-4FE6-8F9A-DD215015CA12}" srcOrd="2" destOrd="0" presId="urn:microsoft.com/office/officeart/2005/8/layout/hierarchy4"/>
    <dgm:cxn modelId="{CD69C42F-223D-4391-AD51-453CBB382E9C}" type="presParOf" srcId="{5EDA990E-0703-4FE6-8F9A-DD215015CA12}" destId="{C06839A8-E62B-49EC-BBEF-F5A0BBC6AB35}" srcOrd="0" destOrd="0" presId="urn:microsoft.com/office/officeart/2005/8/layout/hierarchy4"/>
    <dgm:cxn modelId="{7C631F64-C3D0-4430-9EA4-5BADF1439F42}" type="presParOf" srcId="{C06839A8-E62B-49EC-BBEF-F5A0BBC6AB35}" destId="{CC3512EC-3675-484E-B376-2C610CAB5ABA}" srcOrd="0" destOrd="0" presId="urn:microsoft.com/office/officeart/2005/8/layout/hierarchy4"/>
    <dgm:cxn modelId="{DE60D372-BDB9-4C08-9420-9DB6BAEF6F79}" type="presParOf" srcId="{C06839A8-E62B-49EC-BBEF-F5A0BBC6AB35}" destId="{E707B6D3-2AFD-4324-922D-CDC3A935E306}" srcOrd="1" destOrd="0" presId="urn:microsoft.com/office/officeart/2005/8/layout/hierarchy4"/>
    <dgm:cxn modelId="{F978914A-3B51-47B6-84E1-EEF81BB564F7}" type="presParOf" srcId="{E6B3F240-CE54-4C58-9459-61E96675775B}" destId="{1F325E72-5A5E-4036-B164-81420DFEFF77}" srcOrd="3" destOrd="0" presId="urn:microsoft.com/office/officeart/2005/8/layout/hierarchy4"/>
    <dgm:cxn modelId="{236BB7BD-FB75-44C6-A47E-2AFE9C04AE4A}" type="presParOf" srcId="{E6B3F240-CE54-4C58-9459-61E96675775B}" destId="{099750F9-8190-4D6D-8540-C261AFFF8595}" srcOrd="4" destOrd="0" presId="urn:microsoft.com/office/officeart/2005/8/layout/hierarchy4"/>
    <dgm:cxn modelId="{34AD6FFF-4FD6-4944-A258-CC7E9C3BCB3D}" type="presParOf" srcId="{099750F9-8190-4D6D-8540-C261AFFF8595}" destId="{4E9E5D2F-3170-4866-987D-59FF66AC472A}" srcOrd="0" destOrd="0" presId="urn:microsoft.com/office/officeart/2005/8/layout/hierarchy4"/>
    <dgm:cxn modelId="{AA444796-8278-4F84-BB7F-28E58061AC7E}" type="presParOf" srcId="{099750F9-8190-4D6D-8540-C261AFFF8595}" destId="{E1F40863-23BE-4808-A81D-FB4AD947FCA4}" srcOrd="1" destOrd="0" presId="urn:microsoft.com/office/officeart/2005/8/layout/hierarchy4"/>
    <dgm:cxn modelId="{EA8F2D56-0C02-4534-862E-7A2A3F1E70E4}" type="presParOf" srcId="{099750F9-8190-4D6D-8540-C261AFFF8595}" destId="{75F81776-D0B9-4688-A286-D6E3E681E3D0}" srcOrd="2" destOrd="0" presId="urn:microsoft.com/office/officeart/2005/8/layout/hierarchy4"/>
    <dgm:cxn modelId="{0F3F6E4C-FDD3-480C-BFC8-F3DB40A60D58}" type="presParOf" srcId="{75F81776-D0B9-4688-A286-D6E3E681E3D0}" destId="{7C08E0D8-8B6A-44C5-A9E7-15B5D8008FD5}" srcOrd="0" destOrd="0" presId="urn:microsoft.com/office/officeart/2005/8/layout/hierarchy4"/>
    <dgm:cxn modelId="{3FD27747-90A7-4205-968E-AD671F59EABD}" type="presParOf" srcId="{7C08E0D8-8B6A-44C5-A9E7-15B5D8008FD5}" destId="{C580698B-E91B-4FBF-9679-0C6B06E0B21E}" srcOrd="0" destOrd="0" presId="urn:microsoft.com/office/officeart/2005/8/layout/hierarchy4"/>
    <dgm:cxn modelId="{723D66EF-4E49-4FEA-8715-EFF95DB267DC}" type="presParOf" srcId="{7C08E0D8-8B6A-44C5-A9E7-15B5D8008FD5}" destId="{CFA918D8-7156-4A21-A45F-1DACBCCE2884}" srcOrd="1" destOrd="0" presId="urn:microsoft.com/office/officeart/2005/8/layout/hierarchy4"/>
    <dgm:cxn modelId="{5A71212A-8BDF-4C34-80BF-0D2BCFEB8274}" type="presParOf" srcId="{7C08E0D8-8B6A-44C5-A9E7-15B5D8008FD5}" destId="{D8A59939-0848-4CD9-8492-4C3426FB927B}" srcOrd="2" destOrd="0" presId="urn:microsoft.com/office/officeart/2005/8/layout/hierarchy4"/>
    <dgm:cxn modelId="{82DB71B8-0D9E-4E54-8BA1-C93DB24CEF08}" type="presParOf" srcId="{D8A59939-0848-4CD9-8492-4C3426FB927B}" destId="{31BB353F-2C2F-4681-80B8-7E0C9EE46B39}" srcOrd="0" destOrd="0" presId="urn:microsoft.com/office/officeart/2005/8/layout/hierarchy4"/>
    <dgm:cxn modelId="{806FC926-C104-4945-9FAB-A5982EE3A4B1}" type="presParOf" srcId="{31BB353F-2C2F-4681-80B8-7E0C9EE46B39}" destId="{7CC394AF-F43C-4F47-9B74-83A0B8265713}" srcOrd="0" destOrd="0" presId="urn:microsoft.com/office/officeart/2005/8/layout/hierarchy4"/>
    <dgm:cxn modelId="{FFB320C2-A12D-427B-889E-192474CD7F42}" type="presParOf" srcId="{31BB353F-2C2F-4681-80B8-7E0C9EE46B39}" destId="{C60C5DA4-06C4-488B-9C28-9C629446A302}" srcOrd="1" destOrd="0" presId="urn:microsoft.com/office/officeart/2005/8/layout/hierarchy4"/>
    <dgm:cxn modelId="{BE5F88E1-32BA-4838-B0DC-1A6F4CBA8923}" type="presParOf" srcId="{D8A59939-0848-4CD9-8492-4C3426FB927B}" destId="{A7CAA52E-AF1B-4610-BCDD-222D9B9D082E}" srcOrd="1" destOrd="0" presId="urn:microsoft.com/office/officeart/2005/8/layout/hierarchy4"/>
    <dgm:cxn modelId="{B354D051-5778-412D-913E-75A549BCD24D}" type="presParOf" srcId="{D8A59939-0848-4CD9-8492-4C3426FB927B}" destId="{599A9E71-6B6B-4B5F-B4A1-F39F6E1118D9}" srcOrd="2" destOrd="0" presId="urn:microsoft.com/office/officeart/2005/8/layout/hierarchy4"/>
    <dgm:cxn modelId="{C453B8B2-72C4-4031-A859-85AF613A631B}" type="presParOf" srcId="{599A9E71-6B6B-4B5F-B4A1-F39F6E1118D9}" destId="{AB6D88B9-64ED-4F7F-86B5-E4E9AA96A9B7}" srcOrd="0" destOrd="0" presId="urn:microsoft.com/office/officeart/2005/8/layout/hierarchy4"/>
    <dgm:cxn modelId="{26AC0F43-82D5-4068-9DFC-1D7A93968F03}" type="presParOf" srcId="{599A9E71-6B6B-4B5F-B4A1-F39F6E1118D9}" destId="{C0628E8A-F125-420F-8A0E-3256ACD67570}" srcOrd="1" destOrd="0" presId="urn:microsoft.com/office/officeart/2005/8/layout/hierarchy4"/>
    <dgm:cxn modelId="{FD4BDE5F-946A-4CFF-B00D-2B3B2878964B}" type="presParOf" srcId="{75F81776-D0B9-4688-A286-D6E3E681E3D0}" destId="{B5B2B4F5-F442-429A-8A4D-8561498D3624}" srcOrd="1" destOrd="0" presId="urn:microsoft.com/office/officeart/2005/8/layout/hierarchy4"/>
    <dgm:cxn modelId="{F1DFA801-1C1E-4A46-BDF6-3B2DD3D274A7}" type="presParOf" srcId="{75F81776-D0B9-4688-A286-D6E3E681E3D0}" destId="{550EFB15-7E5B-4453-B194-4841C3640D76}" srcOrd="2" destOrd="0" presId="urn:microsoft.com/office/officeart/2005/8/layout/hierarchy4"/>
    <dgm:cxn modelId="{9167B79C-F43E-44C6-BCBA-48D167D60FA2}" type="presParOf" srcId="{550EFB15-7E5B-4453-B194-4841C3640D76}" destId="{BFFEB286-0DF0-4EEB-AF39-03801EAD7144}" srcOrd="0" destOrd="0" presId="urn:microsoft.com/office/officeart/2005/8/layout/hierarchy4"/>
    <dgm:cxn modelId="{77E3A88C-55CD-4A54-91D0-17BDC67BF1EA}" type="presParOf" srcId="{550EFB15-7E5B-4453-B194-4841C3640D76}" destId="{8446F6A2-44BD-44C9-9FC9-51AB3159D3DF}" srcOrd="1" destOrd="0" presId="urn:microsoft.com/office/officeart/2005/8/layout/hierarchy4"/>
    <dgm:cxn modelId="{BDA51652-8420-42FB-A244-AD6ACA0992E2}" type="presParOf" srcId="{550EFB15-7E5B-4453-B194-4841C3640D76}" destId="{0393D38C-D0EE-480F-A58A-B84904AA2622}" srcOrd="2" destOrd="0" presId="urn:microsoft.com/office/officeart/2005/8/layout/hierarchy4"/>
    <dgm:cxn modelId="{74297525-4156-4A0A-BD79-C4ADE9174BB2}" type="presParOf" srcId="{0393D38C-D0EE-480F-A58A-B84904AA2622}" destId="{F097D1D3-D3BE-473C-86E0-2150A68B17B6}" srcOrd="0" destOrd="0" presId="urn:microsoft.com/office/officeart/2005/8/layout/hierarchy4"/>
    <dgm:cxn modelId="{4D4FB58B-7989-4A40-9219-148FE724B56F}" type="presParOf" srcId="{F097D1D3-D3BE-473C-86E0-2150A68B17B6}" destId="{63C2D5EA-12A0-49E9-905D-D550BEB45127}" srcOrd="0" destOrd="0" presId="urn:microsoft.com/office/officeart/2005/8/layout/hierarchy4"/>
    <dgm:cxn modelId="{4C7D23F5-624E-4051-89B9-795636F71EFB}" type="presParOf" srcId="{F097D1D3-D3BE-473C-86E0-2150A68B17B6}" destId="{B066C0B6-4B68-439D-A4AB-955E04E1712F}" srcOrd="1" destOrd="0" presId="urn:microsoft.com/office/officeart/2005/8/layout/hierarchy4"/>
    <dgm:cxn modelId="{13D20A56-59EB-497E-8FE0-F0C50C58BA77}" type="presParOf" srcId="{0393D38C-D0EE-480F-A58A-B84904AA2622}" destId="{9F55DE49-AF43-4830-90B6-3FB8454D9774}" srcOrd="1" destOrd="0" presId="urn:microsoft.com/office/officeart/2005/8/layout/hierarchy4"/>
    <dgm:cxn modelId="{477E5CC2-9192-45B4-A178-B1A1D1E15865}" type="presParOf" srcId="{0393D38C-D0EE-480F-A58A-B84904AA2622}" destId="{B41A4F9B-543D-4D06-B759-15F4D879E232}" srcOrd="2" destOrd="0" presId="urn:microsoft.com/office/officeart/2005/8/layout/hierarchy4"/>
    <dgm:cxn modelId="{85E670B7-844B-452E-9CBE-E9DE4A3916CD}" type="presParOf" srcId="{B41A4F9B-543D-4D06-B759-15F4D879E232}" destId="{5FCA582B-F3C5-45DF-9E52-76DEA19A6E57}" srcOrd="0" destOrd="0" presId="urn:microsoft.com/office/officeart/2005/8/layout/hierarchy4"/>
    <dgm:cxn modelId="{7AB251EB-471A-44C3-826E-B67E876DAEEB}" type="presParOf" srcId="{B41A4F9B-543D-4D06-B759-15F4D879E232}" destId="{B4ECC32B-1F9D-4419-91CE-5D398BBC9F2C}" srcOrd="1" destOrd="0" presId="urn:microsoft.com/office/officeart/2005/8/layout/hierarchy4"/>
    <dgm:cxn modelId="{91E9F331-4AE8-4EFF-9E32-2E8DDE00FF19}" type="presParOf" srcId="{75F81776-D0B9-4688-A286-D6E3E681E3D0}" destId="{0AE62BD0-DA0D-4B47-B830-4296C4EA1071}" srcOrd="3" destOrd="0" presId="urn:microsoft.com/office/officeart/2005/8/layout/hierarchy4"/>
    <dgm:cxn modelId="{41D8D000-530B-4E49-95FE-E2DB9E30AA42}" type="presParOf" srcId="{75F81776-D0B9-4688-A286-D6E3E681E3D0}" destId="{41451878-48AF-46F5-81D8-F98C815EB25B}" srcOrd="4" destOrd="0" presId="urn:microsoft.com/office/officeart/2005/8/layout/hierarchy4"/>
    <dgm:cxn modelId="{85680151-C49D-4842-BC0D-7AC83BC086EE}" type="presParOf" srcId="{41451878-48AF-46F5-81D8-F98C815EB25B}" destId="{8BD3A351-0FE8-4474-96A1-8E5E19FC9F5C}" srcOrd="0" destOrd="0" presId="urn:microsoft.com/office/officeart/2005/8/layout/hierarchy4"/>
    <dgm:cxn modelId="{9423BCB3-56C6-4CB9-B808-944F93503ADA}" type="presParOf" srcId="{41451878-48AF-46F5-81D8-F98C815EB25B}" destId="{686242F6-052C-409D-8362-9361F55E52F0}" srcOrd="1" destOrd="0" presId="urn:microsoft.com/office/officeart/2005/8/layout/hierarchy4"/>
    <dgm:cxn modelId="{1B4241CA-D34E-430D-8E5B-4B3F3C57E3FA}" type="presParOf" srcId="{41451878-48AF-46F5-81D8-F98C815EB25B}" destId="{33CAFB86-0E22-4259-83C0-DEFA263216BE}" srcOrd="2" destOrd="0" presId="urn:microsoft.com/office/officeart/2005/8/layout/hierarchy4"/>
    <dgm:cxn modelId="{3997C324-211D-463B-8AE6-B3A50419F36B}" type="presParOf" srcId="{33CAFB86-0E22-4259-83C0-DEFA263216BE}" destId="{87881184-26DB-4C2E-AC56-218E1556D182}" srcOrd="0" destOrd="0" presId="urn:microsoft.com/office/officeart/2005/8/layout/hierarchy4"/>
    <dgm:cxn modelId="{D3DB6051-F699-4FE7-BD27-2C4A318FA93E}" type="presParOf" srcId="{87881184-26DB-4C2E-AC56-218E1556D182}" destId="{2F2D2D7A-D639-4B41-A469-19F88A5FB1BD}" srcOrd="0" destOrd="0" presId="urn:microsoft.com/office/officeart/2005/8/layout/hierarchy4"/>
    <dgm:cxn modelId="{01FBE7D9-7A14-4AC5-81FE-F59772BA4FBC}" type="presParOf" srcId="{87881184-26DB-4C2E-AC56-218E1556D182}" destId="{EA3FCA16-8A51-415F-B8BA-5DA05266154F}" srcOrd="1" destOrd="0" presId="urn:microsoft.com/office/officeart/2005/8/layout/hierarchy4"/>
    <dgm:cxn modelId="{C7FC7EC9-2291-4314-99E2-26F495435D50}" type="presParOf" srcId="{33CAFB86-0E22-4259-83C0-DEFA263216BE}" destId="{C547FC04-9603-4EF0-9F2C-A184950B8DA9}" srcOrd="1" destOrd="0" presId="urn:microsoft.com/office/officeart/2005/8/layout/hierarchy4"/>
    <dgm:cxn modelId="{CE76F572-5A0C-45F9-8E12-07DE28484BF3}" type="presParOf" srcId="{33CAFB86-0E22-4259-83C0-DEFA263216BE}" destId="{8D0CDED6-72A9-40BE-8A4B-C9F477AE8A78}" srcOrd="2" destOrd="0" presId="urn:microsoft.com/office/officeart/2005/8/layout/hierarchy4"/>
    <dgm:cxn modelId="{6B53CA82-1DB7-49E0-8E1D-44EBB421803E}" type="presParOf" srcId="{8D0CDED6-72A9-40BE-8A4B-C9F477AE8A78}" destId="{50BA747E-A09C-4736-8748-E328781D7DC5}" srcOrd="0" destOrd="0" presId="urn:microsoft.com/office/officeart/2005/8/layout/hierarchy4"/>
    <dgm:cxn modelId="{190EC8CD-72EC-47D7-9BF2-6F569B123F97}" type="presParOf" srcId="{8D0CDED6-72A9-40BE-8A4B-C9F477AE8A78}" destId="{3403AEB9-34A8-4920-A490-129D415CB773}" srcOrd="1" destOrd="0" presId="urn:microsoft.com/office/officeart/2005/8/layout/hierarchy4"/>
    <dgm:cxn modelId="{68E96C99-FD71-4322-95CF-D4207DBCF5D1}" type="presParOf" srcId="{33CAFB86-0E22-4259-83C0-DEFA263216BE}" destId="{9A0BF456-37EA-4D7E-8D6C-DC55D290A77B}" srcOrd="3" destOrd="0" presId="urn:microsoft.com/office/officeart/2005/8/layout/hierarchy4"/>
    <dgm:cxn modelId="{5AE6FD2D-D532-4F34-B326-F2DAF15D5635}" type="presParOf" srcId="{33CAFB86-0E22-4259-83C0-DEFA263216BE}" destId="{6FE54730-EF7F-48E4-9367-69BF42EFDEEB}" srcOrd="4" destOrd="0" presId="urn:microsoft.com/office/officeart/2005/8/layout/hierarchy4"/>
    <dgm:cxn modelId="{7D661893-3A39-406C-9A63-422A7F3C6E79}" type="presParOf" srcId="{6FE54730-EF7F-48E4-9367-69BF42EFDEEB}" destId="{A1E94597-431C-41F1-9CDD-D1A2E719B865}" srcOrd="0" destOrd="0" presId="urn:microsoft.com/office/officeart/2005/8/layout/hierarchy4"/>
    <dgm:cxn modelId="{0EC0F6C8-42F7-4E0E-99FC-B873BED6B5A8}" type="presParOf" srcId="{6FE54730-EF7F-48E4-9367-69BF42EFDEEB}" destId="{A32733CF-F166-4380-88E6-6D8CDA63372B}" srcOrd="1" destOrd="0" presId="urn:microsoft.com/office/officeart/2005/8/layout/hierarchy4"/>
    <dgm:cxn modelId="{B96E0F07-CCA3-4535-9BFB-D62ED00CF9FA}" type="presParOf" srcId="{75F81776-D0B9-4688-A286-D6E3E681E3D0}" destId="{F2073F62-3852-4C3A-955B-807F8754D1C4}" srcOrd="5" destOrd="0" presId="urn:microsoft.com/office/officeart/2005/8/layout/hierarchy4"/>
    <dgm:cxn modelId="{FD244B79-7972-4F96-A7CC-B48BFEA420C0}" type="presParOf" srcId="{75F81776-D0B9-4688-A286-D6E3E681E3D0}" destId="{BA684324-5F3A-4629-89C6-EA2533377881}" srcOrd="6" destOrd="0" presId="urn:microsoft.com/office/officeart/2005/8/layout/hierarchy4"/>
    <dgm:cxn modelId="{68C336BB-6A59-48E2-B4AF-13CB11B29F59}" type="presParOf" srcId="{BA684324-5F3A-4629-89C6-EA2533377881}" destId="{BF28A17E-8E06-4CE7-924D-E4E6FCD8138B}" srcOrd="0" destOrd="0" presId="urn:microsoft.com/office/officeart/2005/8/layout/hierarchy4"/>
    <dgm:cxn modelId="{AB725C50-63B3-493D-842C-24BCA2AD8166}" type="presParOf" srcId="{BA684324-5F3A-4629-89C6-EA2533377881}" destId="{516B6A90-DF85-4515-8F17-E8A851310F12}" srcOrd="1" destOrd="0" presId="urn:microsoft.com/office/officeart/2005/8/layout/hierarchy4"/>
    <dgm:cxn modelId="{31752B0F-EFFC-406F-8183-DAAA6FBF7802}" type="presParOf" srcId="{BA684324-5F3A-4629-89C6-EA2533377881}" destId="{68B37F98-B821-4BA2-B350-D5EFF11F19B4}" srcOrd="2" destOrd="0" presId="urn:microsoft.com/office/officeart/2005/8/layout/hierarchy4"/>
    <dgm:cxn modelId="{7D2BBAAA-CD11-4D7C-A987-109AFB0F4689}" type="presParOf" srcId="{68B37F98-B821-4BA2-B350-D5EFF11F19B4}" destId="{35C9C7F3-61A8-4D58-A787-0B2C48FEFEC1}" srcOrd="0" destOrd="0" presId="urn:microsoft.com/office/officeart/2005/8/layout/hierarchy4"/>
    <dgm:cxn modelId="{31599F13-2E67-48E4-98D7-74439A3CF02E}" type="presParOf" srcId="{35C9C7F3-61A8-4D58-A787-0B2C48FEFEC1}" destId="{3B3A806E-715E-468B-8E57-E149A48FBDA6}" srcOrd="0" destOrd="0" presId="urn:microsoft.com/office/officeart/2005/8/layout/hierarchy4"/>
    <dgm:cxn modelId="{1323DA5A-9F22-4977-9BB3-FB21C1C3FA67}" type="presParOf" srcId="{35C9C7F3-61A8-4D58-A787-0B2C48FEFEC1}" destId="{CB7D8F4C-DE1E-4C7B-B2FF-9D701B2BE106}" srcOrd="1" destOrd="0" presId="urn:microsoft.com/office/officeart/2005/8/layout/hierarchy4"/>
    <dgm:cxn modelId="{F98C1266-8FD9-4949-9DA2-2823B8AAB8BF}" type="presParOf" srcId="{68B37F98-B821-4BA2-B350-D5EFF11F19B4}" destId="{2ACAFC6A-706F-4549-92C8-C96D3B1F0255}" srcOrd="1" destOrd="0" presId="urn:microsoft.com/office/officeart/2005/8/layout/hierarchy4"/>
    <dgm:cxn modelId="{0E145D21-C2D4-4099-BCB8-13F6DD37623B}" type="presParOf" srcId="{68B37F98-B821-4BA2-B350-D5EFF11F19B4}" destId="{9BCB99CB-662A-43D3-9C63-5327F0AE6E26}" srcOrd="2" destOrd="0" presId="urn:microsoft.com/office/officeart/2005/8/layout/hierarchy4"/>
    <dgm:cxn modelId="{D3130FB7-720D-49D7-AFE8-14FAAF6BC4D4}" type="presParOf" srcId="{9BCB99CB-662A-43D3-9C63-5327F0AE6E26}" destId="{629B4A33-3ABF-4F79-BE3A-9A14B3E38272}" srcOrd="0" destOrd="0" presId="urn:microsoft.com/office/officeart/2005/8/layout/hierarchy4"/>
    <dgm:cxn modelId="{CECCB0E7-68E9-424B-A290-162DA8B77BAD}" type="presParOf" srcId="{9BCB99CB-662A-43D3-9C63-5327F0AE6E26}" destId="{0067E90E-EC2E-4F97-A35D-AEA278F673B1}" srcOrd="1" destOrd="0" presId="urn:microsoft.com/office/officeart/2005/8/layout/hierarchy4"/>
    <dgm:cxn modelId="{C8262D56-78F7-417E-9315-CF30C46EE98C}" type="presParOf" srcId="{75F81776-D0B9-4688-A286-D6E3E681E3D0}" destId="{9F8B9459-7579-4FFE-AE98-18F9BF841981}" srcOrd="7" destOrd="0" presId="urn:microsoft.com/office/officeart/2005/8/layout/hierarchy4"/>
    <dgm:cxn modelId="{2768105A-9EDE-481D-B38D-B1AA02FF0631}" type="presParOf" srcId="{75F81776-D0B9-4688-A286-D6E3E681E3D0}" destId="{97B775F6-D596-48E3-8CF9-637AC8605843}" srcOrd="8" destOrd="0" presId="urn:microsoft.com/office/officeart/2005/8/layout/hierarchy4"/>
    <dgm:cxn modelId="{84365964-212B-4497-8A7B-88493B5C83A5}" type="presParOf" srcId="{97B775F6-D596-48E3-8CF9-637AC8605843}" destId="{0CC94E5D-A812-44B9-9BCD-F883C4A60F1C}" srcOrd="0" destOrd="0" presId="urn:microsoft.com/office/officeart/2005/8/layout/hierarchy4"/>
    <dgm:cxn modelId="{0498EE3B-0380-43B1-9267-9443410B9A96}" type="presParOf" srcId="{97B775F6-D596-48E3-8CF9-637AC8605843}" destId="{38636EC2-9BDE-4950-8FC5-38B99E592617}" srcOrd="1" destOrd="0" presId="urn:microsoft.com/office/officeart/2005/8/layout/hierarchy4"/>
    <dgm:cxn modelId="{7A066DDA-7559-45B5-B9E6-D61DC9A5255D}" type="presParOf" srcId="{97B775F6-D596-48E3-8CF9-637AC8605843}" destId="{904F0F10-337C-4C99-B707-0FEDAB880554}" srcOrd="2" destOrd="0" presId="urn:microsoft.com/office/officeart/2005/8/layout/hierarchy4"/>
    <dgm:cxn modelId="{D45442E6-B631-40BF-96CA-B4022E134EE1}" type="presParOf" srcId="{904F0F10-337C-4C99-B707-0FEDAB880554}" destId="{27AF2993-FBF8-4CBC-8539-B878F96F3828}" srcOrd="0" destOrd="0" presId="urn:microsoft.com/office/officeart/2005/8/layout/hierarchy4"/>
    <dgm:cxn modelId="{F7322ECB-F952-4FB5-8B31-AE614162797A}" type="presParOf" srcId="{27AF2993-FBF8-4CBC-8539-B878F96F3828}" destId="{D3B0700E-EBED-4C24-9281-C721270ED6DA}" srcOrd="0" destOrd="0" presId="urn:microsoft.com/office/officeart/2005/8/layout/hierarchy4"/>
    <dgm:cxn modelId="{E22225BB-A360-431D-B366-CDE5A6507EDE}" type="presParOf" srcId="{27AF2993-FBF8-4CBC-8539-B878F96F3828}" destId="{F0F2FFC5-9238-405B-8575-108E2B92957D}" srcOrd="1" destOrd="0" presId="urn:microsoft.com/office/officeart/2005/8/layout/hierarchy4"/>
    <dgm:cxn modelId="{6072992A-6A7C-4EF3-AFE7-C6C42B589471}" type="presParOf" srcId="{904F0F10-337C-4C99-B707-0FEDAB880554}" destId="{3D3504CC-B979-4AB6-9221-181B44035DE8}" srcOrd="1" destOrd="0" presId="urn:microsoft.com/office/officeart/2005/8/layout/hierarchy4"/>
    <dgm:cxn modelId="{0D5E4F91-EC16-4309-8BE6-C842F7E13203}" type="presParOf" srcId="{904F0F10-337C-4C99-B707-0FEDAB880554}" destId="{8BEBFA69-871F-47B8-98E1-5D0439F0B2E2}" srcOrd="2" destOrd="0" presId="urn:microsoft.com/office/officeart/2005/8/layout/hierarchy4"/>
    <dgm:cxn modelId="{501A0CF4-2B5B-4838-8DBF-65DCA29000D2}" type="presParOf" srcId="{8BEBFA69-871F-47B8-98E1-5D0439F0B2E2}" destId="{2D147DA7-B41F-4266-8131-821202AB588A}" srcOrd="0" destOrd="0" presId="urn:microsoft.com/office/officeart/2005/8/layout/hierarchy4"/>
    <dgm:cxn modelId="{ED8E8F53-C477-4AED-824E-D277850A3017}" type="presParOf" srcId="{8BEBFA69-871F-47B8-98E1-5D0439F0B2E2}" destId="{0070F566-A684-47DB-A93D-A55C982F12B6}" srcOrd="1" destOrd="0" presId="urn:microsoft.com/office/officeart/2005/8/layout/hierarchy4"/>
    <dgm:cxn modelId="{B568D713-39C8-46D4-9704-74C73CB95ED2}" type="presParOf" srcId="{904F0F10-337C-4C99-B707-0FEDAB880554}" destId="{A3E2410F-A1EB-42DA-90F3-39F3C8B803FB}" srcOrd="3" destOrd="0" presId="urn:microsoft.com/office/officeart/2005/8/layout/hierarchy4"/>
    <dgm:cxn modelId="{8A72409F-65D4-419B-866C-AC89EE23B2A4}" type="presParOf" srcId="{904F0F10-337C-4C99-B707-0FEDAB880554}" destId="{DBDE6A0A-BADE-49E7-9713-5253431186F6}" srcOrd="4" destOrd="0" presId="urn:microsoft.com/office/officeart/2005/8/layout/hierarchy4"/>
    <dgm:cxn modelId="{4DD3FAB7-EB84-4291-A8A9-8A369335EBA1}" type="presParOf" srcId="{DBDE6A0A-BADE-49E7-9713-5253431186F6}" destId="{7B82C1D5-E77F-4010-A19F-870B307931D9}" srcOrd="0" destOrd="0" presId="urn:microsoft.com/office/officeart/2005/8/layout/hierarchy4"/>
    <dgm:cxn modelId="{77D6E674-9D3B-409E-8799-ACAD7421A751}" type="presParOf" srcId="{DBDE6A0A-BADE-49E7-9713-5253431186F6}" destId="{72E7291D-796D-465E-B0E0-07424E0EE4E4}" srcOrd="1" destOrd="0" presId="urn:microsoft.com/office/officeart/2005/8/layout/hierarchy4"/>
    <dgm:cxn modelId="{999A6A58-BFB8-4A04-8BA4-6ECEA8841989}" type="presParOf" srcId="{75F81776-D0B9-4688-A286-D6E3E681E3D0}" destId="{90078681-3EBB-41A7-9A27-BD170D35B0BB}" srcOrd="9" destOrd="0" presId="urn:microsoft.com/office/officeart/2005/8/layout/hierarchy4"/>
    <dgm:cxn modelId="{F73BD58C-9F34-4DED-96E4-6E1809579F0A}" type="presParOf" srcId="{75F81776-D0B9-4688-A286-D6E3E681E3D0}" destId="{B90AEC5E-EC76-4C1F-9737-5F8ECBB07944}" srcOrd="10" destOrd="0" presId="urn:microsoft.com/office/officeart/2005/8/layout/hierarchy4"/>
    <dgm:cxn modelId="{9331D045-98BD-4F99-A701-42E65F26B886}" type="presParOf" srcId="{B90AEC5E-EC76-4C1F-9737-5F8ECBB07944}" destId="{9EE5CF5E-E02E-420B-BC4F-83C17ED41B53}" srcOrd="0" destOrd="0" presId="urn:microsoft.com/office/officeart/2005/8/layout/hierarchy4"/>
    <dgm:cxn modelId="{95669859-D4EE-4446-907F-8B46D75FC73B}" type="presParOf" srcId="{B90AEC5E-EC76-4C1F-9737-5F8ECBB07944}" destId="{DC7AD37A-64C5-4B61-ADBE-84057D8A880B}" srcOrd="1" destOrd="0" presId="urn:microsoft.com/office/officeart/2005/8/layout/hierarchy4"/>
    <dgm:cxn modelId="{8ED14A0B-EDCC-40C5-800B-041707CB9408}" type="presParOf" srcId="{B90AEC5E-EC76-4C1F-9737-5F8ECBB07944}" destId="{E7FD5D8C-DC0B-4673-8BE6-31C64DD5F257}" srcOrd="2" destOrd="0" presId="urn:microsoft.com/office/officeart/2005/8/layout/hierarchy4"/>
    <dgm:cxn modelId="{2F0F129D-44CE-4BBF-8A13-7E6A01D7303C}" type="presParOf" srcId="{E7FD5D8C-DC0B-4673-8BE6-31C64DD5F257}" destId="{70078685-38DD-4FD9-8654-BC59B4F965AE}" srcOrd="0" destOrd="0" presId="urn:microsoft.com/office/officeart/2005/8/layout/hierarchy4"/>
    <dgm:cxn modelId="{916CC167-3289-4997-B6CE-9FCEB0A600B8}" type="presParOf" srcId="{70078685-38DD-4FD9-8654-BC59B4F965AE}" destId="{80F6D9CE-2E65-4F9C-9353-AE769D09A107}" srcOrd="0" destOrd="0" presId="urn:microsoft.com/office/officeart/2005/8/layout/hierarchy4"/>
    <dgm:cxn modelId="{D14B6595-0E30-4DB0-BA19-F735B97B32A6}" type="presParOf" srcId="{70078685-38DD-4FD9-8654-BC59B4F965AE}" destId="{A4F5F9FD-D514-49B1-B6B8-5EDF0C3E9F5C}" srcOrd="1" destOrd="0" presId="urn:microsoft.com/office/officeart/2005/8/layout/hierarchy4"/>
    <dgm:cxn modelId="{35F17B10-CDE8-449D-B85D-DF3597715DC5}" type="presParOf" srcId="{E7FD5D8C-DC0B-4673-8BE6-31C64DD5F257}" destId="{0DAEFAD5-B74E-42C8-881D-B2C07037928B}" srcOrd="1" destOrd="0" presId="urn:microsoft.com/office/officeart/2005/8/layout/hierarchy4"/>
    <dgm:cxn modelId="{187491C9-C541-4150-89D5-18F4FE7CA660}" type="presParOf" srcId="{E7FD5D8C-DC0B-4673-8BE6-31C64DD5F257}" destId="{ED4E0373-AC9A-4682-B297-CE7FAB2A651F}" srcOrd="2" destOrd="0" presId="urn:microsoft.com/office/officeart/2005/8/layout/hierarchy4"/>
    <dgm:cxn modelId="{E7C8855B-C580-466D-9180-1E5D691C300B}" type="presParOf" srcId="{ED4E0373-AC9A-4682-B297-CE7FAB2A651F}" destId="{6A0FE7B1-7105-47C2-8C84-9FCD3C47AB2D}" srcOrd="0" destOrd="0" presId="urn:microsoft.com/office/officeart/2005/8/layout/hierarchy4"/>
    <dgm:cxn modelId="{D1FC7552-7E20-4941-9A97-585323AE528E}" type="presParOf" srcId="{ED4E0373-AC9A-4682-B297-CE7FAB2A651F}" destId="{03B0B2F8-E693-42F2-B7C8-689F9752ED6A}" srcOrd="1" destOrd="0" presId="urn:microsoft.com/office/officeart/2005/8/layout/hierarchy4"/>
    <dgm:cxn modelId="{3F63AF17-8B09-47C6-8EAF-58F0F7D64B4D}" type="presParOf" srcId="{E7FD5D8C-DC0B-4673-8BE6-31C64DD5F257}" destId="{7F74B923-B4CE-4433-8746-8280FCDEBE92}" srcOrd="3" destOrd="0" presId="urn:microsoft.com/office/officeart/2005/8/layout/hierarchy4"/>
    <dgm:cxn modelId="{96834575-2F51-455B-8A05-0130FD80BDE1}" type="presParOf" srcId="{E7FD5D8C-DC0B-4673-8BE6-31C64DD5F257}" destId="{C8DD23CD-C26B-47BE-87B3-84F037CB24D6}" srcOrd="4" destOrd="0" presId="urn:microsoft.com/office/officeart/2005/8/layout/hierarchy4"/>
    <dgm:cxn modelId="{835B4860-0263-4028-A932-0D8BBF945088}" type="presParOf" srcId="{C8DD23CD-C26B-47BE-87B3-84F037CB24D6}" destId="{9A2FEAA0-BEE2-4D7E-AC3A-0F8EE8C5E581}" srcOrd="0" destOrd="0" presId="urn:microsoft.com/office/officeart/2005/8/layout/hierarchy4"/>
    <dgm:cxn modelId="{6BEE7B82-3C9F-421D-A93E-EFFD73938665}" type="presParOf" srcId="{C8DD23CD-C26B-47BE-87B3-84F037CB24D6}" destId="{97B42C60-537C-48A5-9F3D-8F7944C534B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2F7176D-8B61-4162-89ED-B7CFCB2A41F4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C18FAFB0-86EA-49F6-9A01-D70E363B670E}">
      <dgm:prSet phldrT="[文本]" custT="1"/>
      <dgm:spPr/>
      <dgm:t>
        <a:bodyPr/>
        <a:lstStyle/>
        <a:p>
          <a:r>
            <a:rPr lang="zh-CN" altLang="en-US" sz="1200" dirty="0" smtClean="0"/>
            <a:t>宣传（驴子）</a:t>
          </a:r>
          <a:endParaRPr lang="en-US" altLang="zh-CN" sz="1200" dirty="0" smtClean="0"/>
        </a:p>
      </dgm:t>
    </dgm:pt>
    <dgm:pt modelId="{241C9618-417B-4121-9AE5-9300D02A9EA4}" type="parTrans" cxnId="{0767EE2F-31DA-413A-8E5D-C657AD513697}">
      <dgm:prSet/>
      <dgm:spPr/>
      <dgm:t>
        <a:bodyPr/>
        <a:lstStyle/>
        <a:p>
          <a:endParaRPr lang="zh-CN" altLang="en-US" sz="1200"/>
        </a:p>
      </dgm:t>
    </dgm:pt>
    <dgm:pt modelId="{A947F649-A927-42B9-A9E9-9B1D7A89EE2F}" type="sibTrans" cxnId="{0767EE2F-31DA-413A-8E5D-C657AD513697}">
      <dgm:prSet custT="1"/>
      <dgm:spPr/>
      <dgm:t>
        <a:bodyPr/>
        <a:lstStyle/>
        <a:p>
          <a:endParaRPr lang="zh-CN" altLang="en-US" sz="600"/>
        </a:p>
      </dgm:t>
    </dgm:pt>
    <dgm:pt modelId="{3547EDE4-8533-4152-AAE8-BBB501F1742C}">
      <dgm:prSet phldrT="[文本]" custT="1"/>
      <dgm:spPr/>
      <dgm:t>
        <a:bodyPr/>
        <a:lstStyle/>
        <a:p>
          <a:r>
            <a:rPr lang="zh-CN" altLang="en-US" sz="1200" dirty="0" smtClean="0"/>
            <a:t>绘本（胖子）</a:t>
          </a:r>
          <a:endParaRPr lang="zh-CN" altLang="en-US" sz="1200" dirty="0"/>
        </a:p>
      </dgm:t>
    </dgm:pt>
    <dgm:pt modelId="{DF87C9A6-1D1F-45DD-9EE6-AAD3A1988719}" type="parTrans" cxnId="{9E1ED3CE-008E-49B8-B06E-CBEE7B54DF51}">
      <dgm:prSet/>
      <dgm:spPr/>
      <dgm:t>
        <a:bodyPr/>
        <a:lstStyle/>
        <a:p>
          <a:endParaRPr lang="zh-CN" altLang="en-US" sz="1200"/>
        </a:p>
      </dgm:t>
    </dgm:pt>
    <dgm:pt modelId="{26F806FF-5509-4434-B109-68F65B241ACE}" type="sibTrans" cxnId="{9E1ED3CE-008E-49B8-B06E-CBEE7B54DF51}">
      <dgm:prSet custT="1"/>
      <dgm:spPr/>
      <dgm:t>
        <a:bodyPr/>
        <a:lstStyle/>
        <a:p>
          <a:endParaRPr lang="zh-CN" altLang="en-US" sz="600"/>
        </a:p>
      </dgm:t>
    </dgm:pt>
    <dgm:pt modelId="{C5D64ECE-1C77-4679-B044-F100624B7183}">
      <dgm:prSet phldrT="[文本]" custT="1"/>
      <dgm:spPr/>
      <dgm:t>
        <a:bodyPr/>
        <a:lstStyle/>
        <a:p>
          <a:r>
            <a:rPr lang="zh-CN" altLang="en-US" sz="1200" dirty="0" smtClean="0"/>
            <a:t>视频（如皋）</a:t>
          </a:r>
          <a:endParaRPr lang="zh-CN" altLang="en-US" sz="1200" dirty="0"/>
        </a:p>
      </dgm:t>
    </dgm:pt>
    <dgm:pt modelId="{EF5DD433-A61A-45C2-85D5-640A5ED72838}" type="parTrans" cxnId="{7F95E49D-933E-414E-A44B-A9E6B93A53D6}">
      <dgm:prSet/>
      <dgm:spPr/>
      <dgm:t>
        <a:bodyPr/>
        <a:lstStyle/>
        <a:p>
          <a:endParaRPr lang="zh-CN" altLang="en-US" sz="1200"/>
        </a:p>
      </dgm:t>
    </dgm:pt>
    <dgm:pt modelId="{43D941A9-79A0-4C3B-9423-437E0A6F8AAC}" type="sibTrans" cxnId="{7F95E49D-933E-414E-A44B-A9E6B93A53D6}">
      <dgm:prSet/>
      <dgm:spPr/>
      <dgm:t>
        <a:bodyPr/>
        <a:lstStyle/>
        <a:p>
          <a:endParaRPr lang="zh-CN" altLang="en-US" sz="1200"/>
        </a:p>
      </dgm:t>
    </dgm:pt>
    <dgm:pt modelId="{B200637C-A393-4213-98C4-9B917ABC1F10}" type="pres">
      <dgm:prSet presAssocID="{B2F7176D-8B61-4162-89ED-B7CFCB2A41F4}" presName="Name0" presStyleCnt="0">
        <dgm:presLayoutVars>
          <dgm:dir/>
          <dgm:resizeHandles val="exact"/>
        </dgm:presLayoutVars>
      </dgm:prSet>
      <dgm:spPr/>
    </dgm:pt>
    <dgm:pt modelId="{6F9AF345-422B-413D-8932-D4C37C254BD5}" type="pres">
      <dgm:prSet presAssocID="{C18FAFB0-86EA-49F6-9A01-D70E363B670E}" presName="node" presStyleLbl="node1" presStyleIdx="0" presStyleCnt="3" custScaleY="5073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A30C624-4549-4AB7-B791-8A9FF7C00390}" type="pres">
      <dgm:prSet presAssocID="{A947F649-A927-42B9-A9E9-9B1D7A89EE2F}" presName="sibTrans" presStyleLbl="sibTrans2D1" presStyleIdx="0" presStyleCnt="2"/>
      <dgm:spPr/>
      <dgm:t>
        <a:bodyPr/>
        <a:lstStyle/>
        <a:p>
          <a:endParaRPr lang="zh-CN" altLang="en-US"/>
        </a:p>
      </dgm:t>
    </dgm:pt>
    <dgm:pt modelId="{091AECFE-EBE2-4801-A79C-A12A8E3F6594}" type="pres">
      <dgm:prSet presAssocID="{A947F649-A927-42B9-A9E9-9B1D7A89EE2F}" presName="connectorText" presStyleLbl="sibTrans2D1" presStyleIdx="0" presStyleCnt="2"/>
      <dgm:spPr/>
      <dgm:t>
        <a:bodyPr/>
        <a:lstStyle/>
        <a:p>
          <a:endParaRPr lang="zh-CN" altLang="en-US"/>
        </a:p>
      </dgm:t>
    </dgm:pt>
    <dgm:pt modelId="{BC931729-8816-41BF-B51F-004E453D40DE}" type="pres">
      <dgm:prSet presAssocID="{3547EDE4-8533-4152-AAE8-BBB501F1742C}" presName="node" presStyleLbl="node1" presStyleIdx="1" presStyleCnt="3" custScaleY="4757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F53C275-5A0D-4EE4-B673-5464FCAB00B3}" type="pres">
      <dgm:prSet presAssocID="{26F806FF-5509-4434-B109-68F65B241ACE}" presName="sibTrans" presStyleLbl="sibTrans2D1" presStyleIdx="1" presStyleCnt="2"/>
      <dgm:spPr/>
      <dgm:t>
        <a:bodyPr/>
        <a:lstStyle/>
        <a:p>
          <a:endParaRPr lang="zh-CN" altLang="en-US"/>
        </a:p>
      </dgm:t>
    </dgm:pt>
    <dgm:pt modelId="{65D5257C-A66D-4F85-B0F7-17260A20006A}" type="pres">
      <dgm:prSet presAssocID="{26F806FF-5509-4434-B109-68F65B241ACE}" presName="connectorText" presStyleLbl="sibTrans2D1" presStyleIdx="1" presStyleCnt="2"/>
      <dgm:spPr/>
      <dgm:t>
        <a:bodyPr/>
        <a:lstStyle/>
        <a:p>
          <a:endParaRPr lang="zh-CN" altLang="en-US"/>
        </a:p>
      </dgm:t>
    </dgm:pt>
    <dgm:pt modelId="{B0727845-8CEC-4A9C-9153-C15C6E6944F2}" type="pres">
      <dgm:prSet presAssocID="{C5D64ECE-1C77-4679-B044-F100624B7183}" presName="node" presStyleLbl="node1" presStyleIdx="2" presStyleCnt="3" custScaleY="4989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869DC165-37AE-4BBC-ACB6-5465517AE152}" type="presOf" srcId="{26F806FF-5509-4434-B109-68F65B241ACE}" destId="{AF53C275-5A0D-4EE4-B673-5464FCAB00B3}" srcOrd="0" destOrd="0" presId="urn:microsoft.com/office/officeart/2005/8/layout/process1"/>
    <dgm:cxn modelId="{6F1D1180-58DE-48B6-833A-4EF481EB97EB}" type="presOf" srcId="{B2F7176D-8B61-4162-89ED-B7CFCB2A41F4}" destId="{B200637C-A393-4213-98C4-9B917ABC1F10}" srcOrd="0" destOrd="0" presId="urn:microsoft.com/office/officeart/2005/8/layout/process1"/>
    <dgm:cxn modelId="{7F95E49D-933E-414E-A44B-A9E6B93A53D6}" srcId="{B2F7176D-8B61-4162-89ED-B7CFCB2A41F4}" destId="{C5D64ECE-1C77-4679-B044-F100624B7183}" srcOrd="2" destOrd="0" parTransId="{EF5DD433-A61A-45C2-85D5-640A5ED72838}" sibTransId="{43D941A9-79A0-4C3B-9423-437E0A6F8AAC}"/>
    <dgm:cxn modelId="{0767EE2F-31DA-413A-8E5D-C657AD513697}" srcId="{B2F7176D-8B61-4162-89ED-B7CFCB2A41F4}" destId="{C18FAFB0-86EA-49F6-9A01-D70E363B670E}" srcOrd="0" destOrd="0" parTransId="{241C9618-417B-4121-9AE5-9300D02A9EA4}" sibTransId="{A947F649-A927-42B9-A9E9-9B1D7A89EE2F}"/>
    <dgm:cxn modelId="{F5615DE2-B2F0-422E-A513-84F294808D5C}" type="presOf" srcId="{3547EDE4-8533-4152-AAE8-BBB501F1742C}" destId="{BC931729-8816-41BF-B51F-004E453D40DE}" srcOrd="0" destOrd="0" presId="urn:microsoft.com/office/officeart/2005/8/layout/process1"/>
    <dgm:cxn modelId="{9E1ED3CE-008E-49B8-B06E-CBEE7B54DF51}" srcId="{B2F7176D-8B61-4162-89ED-B7CFCB2A41F4}" destId="{3547EDE4-8533-4152-AAE8-BBB501F1742C}" srcOrd="1" destOrd="0" parTransId="{DF87C9A6-1D1F-45DD-9EE6-AAD3A1988719}" sibTransId="{26F806FF-5509-4434-B109-68F65B241ACE}"/>
    <dgm:cxn modelId="{77F877B4-207C-4823-B361-39D0667CCA76}" type="presOf" srcId="{C18FAFB0-86EA-49F6-9A01-D70E363B670E}" destId="{6F9AF345-422B-413D-8932-D4C37C254BD5}" srcOrd="0" destOrd="0" presId="urn:microsoft.com/office/officeart/2005/8/layout/process1"/>
    <dgm:cxn modelId="{DC7EF0DB-0B35-4FE0-9805-E4305B368EBA}" type="presOf" srcId="{26F806FF-5509-4434-B109-68F65B241ACE}" destId="{65D5257C-A66D-4F85-B0F7-17260A20006A}" srcOrd="1" destOrd="0" presId="urn:microsoft.com/office/officeart/2005/8/layout/process1"/>
    <dgm:cxn modelId="{8506E7CB-F8F8-4014-88E5-9ABAA2247DF6}" type="presOf" srcId="{A947F649-A927-42B9-A9E9-9B1D7A89EE2F}" destId="{091AECFE-EBE2-4801-A79C-A12A8E3F6594}" srcOrd="1" destOrd="0" presId="urn:microsoft.com/office/officeart/2005/8/layout/process1"/>
    <dgm:cxn modelId="{F07A41E3-3787-457D-AA4E-922CE95851F8}" type="presOf" srcId="{A947F649-A927-42B9-A9E9-9B1D7A89EE2F}" destId="{1A30C624-4549-4AB7-B791-8A9FF7C00390}" srcOrd="0" destOrd="0" presId="urn:microsoft.com/office/officeart/2005/8/layout/process1"/>
    <dgm:cxn modelId="{92C6DA7B-706A-4B67-B79A-E7E2A4587A5B}" type="presOf" srcId="{C5D64ECE-1C77-4679-B044-F100624B7183}" destId="{B0727845-8CEC-4A9C-9153-C15C6E6944F2}" srcOrd="0" destOrd="0" presId="urn:microsoft.com/office/officeart/2005/8/layout/process1"/>
    <dgm:cxn modelId="{F1343A4D-FDD2-4F6A-BE98-01D33274EAC1}" type="presParOf" srcId="{B200637C-A393-4213-98C4-9B917ABC1F10}" destId="{6F9AF345-422B-413D-8932-D4C37C254BD5}" srcOrd="0" destOrd="0" presId="urn:microsoft.com/office/officeart/2005/8/layout/process1"/>
    <dgm:cxn modelId="{5F32EDB9-00C4-49F7-9603-C2858F16D858}" type="presParOf" srcId="{B200637C-A393-4213-98C4-9B917ABC1F10}" destId="{1A30C624-4549-4AB7-B791-8A9FF7C00390}" srcOrd="1" destOrd="0" presId="urn:microsoft.com/office/officeart/2005/8/layout/process1"/>
    <dgm:cxn modelId="{C067D485-F918-4449-B288-F877AF5360D6}" type="presParOf" srcId="{1A30C624-4549-4AB7-B791-8A9FF7C00390}" destId="{091AECFE-EBE2-4801-A79C-A12A8E3F6594}" srcOrd="0" destOrd="0" presId="urn:microsoft.com/office/officeart/2005/8/layout/process1"/>
    <dgm:cxn modelId="{B06987DF-079F-4C2D-B236-50EF885291B8}" type="presParOf" srcId="{B200637C-A393-4213-98C4-9B917ABC1F10}" destId="{BC931729-8816-41BF-B51F-004E453D40DE}" srcOrd="2" destOrd="0" presId="urn:microsoft.com/office/officeart/2005/8/layout/process1"/>
    <dgm:cxn modelId="{1463E682-D812-480F-83A3-282723E0CC7E}" type="presParOf" srcId="{B200637C-A393-4213-98C4-9B917ABC1F10}" destId="{AF53C275-5A0D-4EE4-B673-5464FCAB00B3}" srcOrd="3" destOrd="0" presId="urn:microsoft.com/office/officeart/2005/8/layout/process1"/>
    <dgm:cxn modelId="{2ABD33E0-B12A-4370-8385-B061D4056005}" type="presParOf" srcId="{AF53C275-5A0D-4EE4-B673-5464FCAB00B3}" destId="{65D5257C-A66D-4F85-B0F7-17260A20006A}" srcOrd="0" destOrd="0" presId="urn:microsoft.com/office/officeart/2005/8/layout/process1"/>
    <dgm:cxn modelId="{F4069ADA-68A2-454F-AA2D-D24D4D325AA3}" type="presParOf" srcId="{B200637C-A393-4213-98C4-9B917ABC1F10}" destId="{B0727845-8CEC-4A9C-9153-C15C6E6944F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BE542C1-09A9-49F9-AEB7-5AB40D692499}" type="doc">
      <dgm:prSet loTypeId="urn:microsoft.com/office/officeart/2005/8/layout/hierarchy4" loCatId="relationship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zh-CN" altLang="en-US"/>
        </a:p>
      </dgm:t>
    </dgm:pt>
    <dgm:pt modelId="{11AF100C-BA79-4263-833F-01B24C521538}">
      <dgm:prSet phldrT="[文本]" custT="1"/>
      <dgm:spPr/>
      <dgm:t>
        <a:bodyPr/>
        <a:lstStyle/>
        <a:p>
          <a:r>
            <a:rPr lang="zh-CN" altLang="en-US" sz="4000" dirty="0" smtClean="0"/>
            <a:t>麦苗</a:t>
          </a:r>
          <a:r>
            <a:rPr lang="zh-CN" altLang="en-US" sz="4000" dirty="0" smtClean="0"/>
            <a:t>班</a:t>
          </a:r>
          <a:endParaRPr lang="zh-CN" altLang="en-US" sz="4000" dirty="0"/>
        </a:p>
      </dgm:t>
    </dgm:pt>
    <dgm:pt modelId="{A804477E-BD5A-4E74-97C8-A656C6F6B3BF}" type="parTrans" cxnId="{40D1C8FF-906A-4EA6-8CA5-0B9F36DC4565}">
      <dgm:prSet/>
      <dgm:spPr/>
      <dgm:t>
        <a:bodyPr/>
        <a:lstStyle/>
        <a:p>
          <a:endParaRPr lang="zh-CN" altLang="en-US" sz="1600"/>
        </a:p>
      </dgm:t>
    </dgm:pt>
    <dgm:pt modelId="{5E5D60E5-329F-4021-B05B-268F1FB1CA6B}" type="sibTrans" cxnId="{40D1C8FF-906A-4EA6-8CA5-0B9F36DC4565}">
      <dgm:prSet/>
      <dgm:spPr/>
      <dgm:t>
        <a:bodyPr/>
        <a:lstStyle/>
        <a:p>
          <a:endParaRPr lang="zh-CN" altLang="en-US" sz="1600"/>
        </a:p>
      </dgm:t>
    </dgm:pt>
    <dgm:pt modelId="{CB26D0E0-C6E9-4265-9477-4A88C39B592E}">
      <dgm:prSet phldrT="[文本]" custT="1"/>
      <dgm:spPr/>
      <dgm:t>
        <a:bodyPr/>
        <a:lstStyle/>
        <a:p>
          <a:r>
            <a:rPr lang="zh-CN" altLang="en-US" sz="1400" dirty="0" smtClean="0"/>
            <a:t>教室支持</a:t>
          </a:r>
          <a:endParaRPr lang="zh-CN" altLang="en-US" sz="1400" dirty="0"/>
        </a:p>
      </dgm:t>
    </dgm:pt>
    <dgm:pt modelId="{EE3D6D66-9316-4875-9667-E11CFAFEAF5E}" type="parTrans" cxnId="{D28B0B88-0F20-422E-A274-0A3FEDBC470E}">
      <dgm:prSet/>
      <dgm:spPr/>
      <dgm:t>
        <a:bodyPr/>
        <a:lstStyle/>
        <a:p>
          <a:endParaRPr lang="zh-CN" altLang="en-US" sz="1600"/>
        </a:p>
      </dgm:t>
    </dgm:pt>
    <dgm:pt modelId="{63F2ABE9-676A-4C7C-AF64-36C660C09FF0}" type="sibTrans" cxnId="{D28B0B88-0F20-422E-A274-0A3FEDBC470E}">
      <dgm:prSet/>
      <dgm:spPr/>
      <dgm:t>
        <a:bodyPr/>
        <a:lstStyle/>
        <a:p>
          <a:endParaRPr lang="zh-CN" altLang="en-US" sz="1600"/>
        </a:p>
      </dgm:t>
    </dgm:pt>
    <dgm:pt modelId="{17911E45-2DD9-430B-A6B5-663FB6BE35FF}">
      <dgm:prSet phldrT="[文本]" custT="1"/>
      <dgm:spPr/>
      <dgm:t>
        <a:bodyPr/>
        <a:lstStyle/>
        <a:p>
          <a:r>
            <a:rPr lang="zh-CN" altLang="en-US" sz="1100" dirty="0" smtClean="0"/>
            <a:t>奖学金</a:t>
          </a:r>
          <a:endParaRPr lang="zh-CN" altLang="en-US" sz="1100" dirty="0"/>
        </a:p>
      </dgm:t>
    </dgm:pt>
    <dgm:pt modelId="{5EFAC188-3D64-4A80-96CF-E742226CBEFB}" type="parTrans" cxnId="{315D2853-55F5-4104-AD2C-3FD38ED5DF7F}">
      <dgm:prSet/>
      <dgm:spPr/>
      <dgm:t>
        <a:bodyPr/>
        <a:lstStyle/>
        <a:p>
          <a:endParaRPr lang="zh-CN" altLang="en-US" sz="1600"/>
        </a:p>
      </dgm:t>
    </dgm:pt>
    <dgm:pt modelId="{99FCC2DA-C8B2-4E6C-BD2A-F3360F97A444}" type="sibTrans" cxnId="{315D2853-55F5-4104-AD2C-3FD38ED5DF7F}">
      <dgm:prSet/>
      <dgm:spPr/>
      <dgm:t>
        <a:bodyPr/>
        <a:lstStyle/>
        <a:p>
          <a:endParaRPr lang="zh-CN" altLang="en-US" sz="1600"/>
        </a:p>
      </dgm:t>
    </dgm:pt>
    <dgm:pt modelId="{1A6FD833-579A-40FA-9E2D-5451EAB2CB91}">
      <dgm:prSet phldrT="[文本]" custT="1"/>
      <dgm:spPr/>
      <dgm:t>
        <a:bodyPr/>
        <a:lstStyle/>
        <a:p>
          <a:r>
            <a:rPr lang="zh-CN" altLang="en-US" sz="1400" dirty="0" smtClean="0"/>
            <a:t>学生支持</a:t>
          </a:r>
          <a:endParaRPr lang="zh-CN" altLang="en-US" sz="1400" dirty="0"/>
        </a:p>
      </dgm:t>
    </dgm:pt>
    <dgm:pt modelId="{ABE393E2-6D58-411D-869B-4F5B321B59EE}" type="parTrans" cxnId="{174F3F70-E3EF-4356-8303-7A8E87AB4374}">
      <dgm:prSet/>
      <dgm:spPr/>
      <dgm:t>
        <a:bodyPr/>
        <a:lstStyle/>
        <a:p>
          <a:endParaRPr lang="zh-CN" altLang="en-US" sz="1600"/>
        </a:p>
      </dgm:t>
    </dgm:pt>
    <dgm:pt modelId="{FFA0A24C-4A38-4288-9E5C-64414ED6BEA5}" type="sibTrans" cxnId="{174F3F70-E3EF-4356-8303-7A8E87AB4374}">
      <dgm:prSet/>
      <dgm:spPr/>
      <dgm:t>
        <a:bodyPr/>
        <a:lstStyle/>
        <a:p>
          <a:endParaRPr lang="zh-CN" altLang="en-US" sz="1600"/>
        </a:p>
      </dgm:t>
    </dgm:pt>
    <dgm:pt modelId="{E79D6CCA-8C55-4BBE-A3D6-C4AD992C3ED2}">
      <dgm:prSet phldrT="[文本]" custT="1"/>
      <dgm:spPr/>
      <dgm:t>
        <a:bodyPr/>
        <a:lstStyle/>
        <a:p>
          <a:r>
            <a:rPr lang="zh-CN" altLang="en-US" sz="1050" dirty="0" smtClean="0"/>
            <a:t>图书</a:t>
          </a:r>
          <a:r>
            <a:rPr lang="zh-CN" altLang="en-US" sz="1050" dirty="0" smtClean="0"/>
            <a:t>角</a:t>
          </a:r>
          <a:endParaRPr lang="en-US" altLang="zh-CN" sz="1050" dirty="0" smtClean="0"/>
        </a:p>
        <a:p>
          <a:r>
            <a:rPr lang="zh-CN" altLang="en-US" sz="1050" dirty="0" smtClean="0"/>
            <a:t>（秋月）</a:t>
          </a:r>
          <a:endParaRPr lang="zh-CN" altLang="en-US" sz="1050" dirty="0"/>
        </a:p>
      </dgm:t>
    </dgm:pt>
    <dgm:pt modelId="{C4EE24DA-FC05-4108-86C9-EE46905F996D}" type="parTrans" cxnId="{C64679F8-A067-4433-B3E8-CF3B52811151}">
      <dgm:prSet/>
      <dgm:spPr/>
      <dgm:t>
        <a:bodyPr/>
        <a:lstStyle/>
        <a:p>
          <a:endParaRPr lang="zh-CN" altLang="en-US" sz="1600"/>
        </a:p>
      </dgm:t>
    </dgm:pt>
    <dgm:pt modelId="{0F427162-D8D4-4EAC-9630-33100F039C25}" type="sibTrans" cxnId="{C64679F8-A067-4433-B3E8-CF3B52811151}">
      <dgm:prSet/>
      <dgm:spPr/>
      <dgm:t>
        <a:bodyPr/>
        <a:lstStyle/>
        <a:p>
          <a:endParaRPr lang="zh-CN" altLang="en-US" sz="1600"/>
        </a:p>
      </dgm:t>
    </dgm:pt>
    <dgm:pt modelId="{88885FC8-09F2-4381-9470-D7B78EA62208}">
      <dgm:prSet phldrT="[文本]" custT="1"/>
      <dgm:spPr/>
      <dgm:t>
        <a:bodyPr/>
        <a:lstStyle/>
        <a:p>
          <a:r>
            <a:rPr lang="zh-CN" altLang="en-US" sz="1100" dirty="0" smtClean="0"/>
            <a:t>麦苗徽章</a:t>
          </a:r>
          <a:endParaRPr lang="en-US" altLang="zh-CN" sz="1100" dirty="0" smtClean="0"/>
        </a:p>
        <a:p>
          <a:r>
            <a:rPr lang="zh-CN" altLang="en-US" sz="1100" dirty="0" smtClean="0"/>
            <a:t>（古云子）</a:t>
          </a:r>
          <a:endParaRPr lang="zh-CN" altLang="en-US" sz="1100" dirty="0"/>
        </a:p>
      </dgm:t>
    </dgm:pt>
    <dgm:pt modelId="{E9A1FE77-D427-4F8E-B605-38A9DB01E929}" type="parTrans" cxnId="{591CAE8E-8CB2-4CF5-A8A6-36827019A45C}">
      <dgm:prSet/>
      <dgm:spPr/>
      <dgm:t>
        <a:bodyPr/>
        <a:lstStyle/>
        <a:p>
          <a:endParaRPr lang="zh-CN" altLang="en-US" sz="1600"/>
        </a:p>
      </dgm:t>
    </dgm:pt>
    <dgm:pt modelId="{ECD3188D-C04C-41F5-9917-D9EF6DF41B84}" type="sibTrans" cxnId="{591CAE8E-8CB2-4CF5-A8A6-36827019A45C}">
      <dgm:prSet/>
      <dgm:spPr/>
      <dgm:t>
        <a:bodyPr/>
        <a:lstStyle/>
        <a:p>
          <a:endParaRPr lang="zh-CN" altLang="en-US" sz="1600"/>
        </a:p>
      </dgm:t>
    </dgm:pt>
    <dgm:pt modelId="{966914DD-95ED-49AC-881D-D1933088FD2F}">
      <dgm:prSet phldrT="[文本]" custT="1"/>
      <dgm:spPr/>
      <dgm:t>
        <a:bodyPr/>
        <a:lstStyle/>
        <a:p>
          <a:r>
            <a:rPr lang="zh-CN" altLang="en-US" sz="1100" dirty="0" smtClean="0"/>
            <a:t>麦苗基金</a:t>
          </a:r>
          <a:endParaRPr lang="zh-CN" altLang="en-US" sz="1100" dirty="0"/>
        </a:p>
      </dgm:t>
    </dgm:pt>
    <dgm:pt modelId="{B597CE93-31B8-402D-AC24-56BA79145FE5}" type="parTrans" cxnId="{7B052B3D-1F62-4473-88A2-9A54997DB153}">
      <dgm:prSet/>
      <dgm:spPr/>
      <dgm:t>
        <a:bodyPr/>
        <a:lstStyle/>
        <a:p>
          <a:endParaRPr lang="zh-CN" altLang="en-US" sz="1600"/>
        </a:p>
      </dgm:t>
    </dgm:pt>
    <dgm:pt modelId="{617E020D-FA1A-4F9C-9990-9525270D7551}" type="sibTrans" cxnId="{7B052B3D-1F62-4473-88A2-9A54997DB153}">
      <dgm:prSet/>
      <dgm:spPr/>
      <dgm:t>
        <a:bodyPr/>
        <a:lstStyle/>
        <a:p>
          <a:endParaRPr lang="zh-CN" altLang="en-US" sz="1600"/>
        </a:p>
      </dgm:t>
    </dgm:pt>
    <dgm:pt modelId="{6332A7B3-09AB-496E-9688-5DDA04583C51}">
      <dgm:prSet phldrT="[文本]" custT="1"/>
      <dgm:spPr/>
      <dgm:t>
        <a:bodyPr/>
        <a:lstStyle/>
        <a:p>
          <a:r>
            <a:rPr lang="zh-CN" altLang="en-US" sz="1100" dirty="0" smtClean="0"/>
            <a:t>麦苗课堂</a:t>
          </a:r>
          <a:endParaRPr lang="zh-CN" altLang="en-US" sz="1100" dirty="0"/>
        </a:p>
      </dgm:t>
    </dgm:pt>
    <dgm:pt modelId="{E7D782E7-9020-4CF9-B289-53E6DAC015A1}" type="parTrans" cxnId="{CC37076A-B6A8-4A8F-B963-5BDF9C6C69EE}">
      <dgm:prSet/>
      <dgm:spPr/>
      <dgm:t>
        <a:bodyPr/>
        <a:lstStyle/>
        <a:p>
          <a:endParaRPr lang="zh-CN" altLang="en-US" sz="1600"/>
        </a:p>
      </dgm:t>
    </dgm:pt>
    <dgm:pt modelId="{6359025B-C9F1-481C-B1A3-8CACF032C0E2}" type="sibTrans" cxnId="{CC37076A-B6A8-4A8F-B963-5BDF9C6C69EE}">
      <dgm:prSet/>
      <dgm:spPr/>
      <dgm:t>
        <a:bodyPr/>
        <a:lstStyle/>
        <a:p>
          <a:endParaRPr lang="zh-CN" altLang="en-US" sz="1600"/>
        </a:p>
      </dgm:t>
    </dgm:pt>
    <dgm:pt modelId="{AC749641-ED0F-45A8-80F9-4D8AB6133C47}">
      <dgm:prSet phldrT="[文本]" custT="1"/>
      <dgm:spPr/>
      <dgm:t>
        <a:bodyPr/>
        <a:lstStyle/>
        <a:p>
          <a:r>
            <a:rPr lang="zh-CN" altLang="en-US" sz="1050" dirty="0" smtClean="0"/>
            <a:t>如愿易</a:t>
          </a:r>
          <a:r>
            <a:rPr lang="zh-CN" altLang="en-US" sz="1050" dirty="0" smtClean="0"/>
            <a:t>偿</a:t>
          </a:r>
          <a:endParaRPr lang="en-US" altLang="zh-CN" sz="1050" dirty="0" smtClean="0"/>
        </a:p>
        <a:p>
          <a:r>
            <a:rPr lang="zh-CN" altLang="en-US" sz="1050" dirty="0" smtClean="0"/>
            <a:t>（虫儿）</a:t>
          </a:r>
          <a:endParaRPr lang="zh-CN" altLang="en-US" sz="1050" dirty="0"/>
        </a:p>
      </dgm:t>
    </dgm:pt>
    <dgm:pt modelId="{9DA26911-9E40-4F11-B198-3AD970E9E3DF}" type="parTrans" cxnId="{4989B571-89A6-4EC2-9C63-A9DCED93A50B}">
      <dgm:prSet/>
      <dgm:spPr/>
      <dgm:t>
        <a:bodyPr/>
        <a:lstStyle/>
        <a:p>
          <a:endParaRPr lang="zh-CN" altLang="en-US" sz="1600"/>
        </a:p>
      </dgm:t>
    </dgm:pt>
    <dgm:pt modelId="{075FDB2B-D404-48D6-A6A5-D02FD6133E17}" type="sibTrans" cxnId="{4989B571-89A6-4EC2-9C63-A9DCED93A50B}">
      <dgm:prSet/>
      <dgm:spPr/>
      <dgm:t>
        <a:bodyPr/>
        <a:lstStyle/>
        <a:p>
          <a:endParaRPr lang="zh-CN" altLang="en-US" sz="1600"/>
        </a:p>
      </dgm:t>
    </dgm:pt>
    <dgm:pt modelId="{34D9A035-64FB-4983-B8D9-C4A946EE8106}">
      <dgm:prSet phldrT="[文本]" custT="1"/>
      <dgm:spPr/>
      <dgm:t>
        <a:bodyPr/>
        <a:lstStyle/>
        <a:p>
          <a:r>
            <a:rPr lang="zh-CN" altLang="en-US" sz="1050" dirty="0" smtClean="0"/>
            <a:t>红谷基金</a:t>
          </a:r>
          <a:endParaRPr lang="en-US" altLang="zh-CN" sz="1050" dirty="0" smtClean="0"/>
        </a:p>
        <a:p>
          <a:r>
            <a:rPr lang="zh-CN" altLang="en-US" sz="1050" dirty="0" smtClean="0"/>
            <a:t>（真水）</a:t>
          </a:r>
          <a:endParaRPr lang="zh-CN" altLang="en-US" sz="1050" dirty="0"/>
        </a:p>
      </dgm:t>
    </dgm:pt>
    <dgm:pt modelId="{8BA7184C-61E5-4EDE-9398-7AB400B0E4D4}" type="parTrans" cxnId="{FB6F9E5B-7A66-4F92-A8B7-DC03FFDA7895}">
      <dgm:prSet/>
      <dgm:spPr/>
      <dgm:t>
        <a:bodyPr/>
        <a:lstStyle/>
        <a:p>
          <a:endParaRPr lang="zh-CN" altLang="en-US" sz="1600"/>
        </a:p>
      </dgm:t>
    </dgm:pt>
    <dgm:pt modelId="{65D11758-CBEB-42E8-A716-6E9BC4BAB507}" type="sibTrans" cxnId="{FB6F9E5B-7A66-4F92-A8B7-DC03FFDA7895}">
      <dgm:prSet/>
      <dgm:spPr/>
      <dgm:t>
        <a:bodyPr/>
        <a:lstStyle/>
        <a:p>
          <a:endParaRPr lang="zh-CN" altLang="en-US" sz="1600"/>
        </a:p>
      </dgm:t>
    </dgm:pt>
    <dgm:pt modelId="{AEDCBF71-B081-4D70-8761-E0C7470BF722}">
      <dgm:prSet phldrT="[文本]" custT="1"/>
      <dgm:spPr/>
      <dgm:t>
        <a:bodyPr/>
        <a:lstStyle/>
        <a:p>
          <a:r>
            <a:rPr lang="zh-CN" altLang="en-US" sz="1050" dirty="0" smtClean="0"/>
            <a:t>创业教育</a:t>
          </a:r>
          <a:endParaRPr lang="en-US" altLang="zh-CN" sz="1050" dirty="0" smtClean="0"/>
        </a:p>
        <a:p>
          <a:r>
            <a:rPr lang="zh-CN" altLang="en-US" sz="1050" dirty="0" smtClean="0"/>
            <a:t>（光华）</a:t>
          </a:r>
          <a:endParaRPr lang="zh-CN" altLang="en-US" sz="1050" dirty="0"/>
        </a:p>
      </dgm:t>
    </dgm:pt>
    <dgm:pt modelId="{B0EBA255-CD22-4BCC-8F2B-A1E859D11CB5}" type="parTrans" cxnId="{2AA607E3-7870-4FBA-A5E5-2811E937C7B0}">
      <dgm:prSet/>
      <dgm:spPr/>
      <dgm:t>
        <a:bodyPr/>
        <a:lstStyle/>
        <a:p>
          <a:endParaRPr lang="zh-CN" altLang="en-US" sz="1600"/>
        </a:p>
      </dgm:t>
    </dgm:pt>
    <dgm:pt modelId="{82EE6E46-7B35-4383-A58A-E5ABFEB8DD56}" type="sibTrans" cxnId="{2AA607E3-7870-4FBA-A5E5-2811E937C7B0}">
      <dgm:prSet/>
      <dgm:spPr/>
      <dgm:t>
        <a:bodyPr/>
        <a:lstStyle/>
        <a:p>
          <a:endParaRPr lang="zh-CN" altLang="en-US" sz="1600"/>
        </a:p>
      </dgm:t>
    </dgm:pt>
    <dgm:pt modelId="{5EC481DF-EDD1-4D76-A84F-FF9E6CBD195A}">
      <dgm:prSet phldrT="[文本]" custT="1"/>
      <dgm:spPr/>
      <dgm:t>
        <a:bodyPr/>
        <a:lstStyle/>
        <a:p>
          <a:r>
            <a:rPr lang="zh-CN" altLang="en-US" sz="1050" dirty="0" smtClean="0"/>
            <a:t>思维导图</a:t>
          </a:r>
          <a:endParaRPr lang="en-US" altLang="zh-CN" sz="1050" dirty="0" smtClean="0"/>
        </a:p>
        <a:p>
          <a:r>
            <a:rPr lang="zh-CN" altLang="en-US" sz="1050" dirty="0" smtClean="0"/>
            <a:t>（古云子）</a:t>
          </a:r>
          <a:endParaRPr lang="zh-CN" altLang="en-US" sz="1050" dirty="0"/>
        </a:p>
      </dgm:t>
    </dgm:pt>
    <dgm:pt modelId="{7C416EC3-5B27-4CA5-94F3-67EDCD5D3EDB}" type="parTrans" cxnId="{52F70F44-29AC-4BBB-9E48-5B70ECF54A41}">
      <dgm:prSet/>
      <dgm:spPr/>
      <dgm:t>
        <a:bodyPr/>
        <a:lstStyle/>
        <a:p>
          <a:endParaRPr lang="zh-CN" altLang="en-US" sz="1600"/>
        </a:p>
      </dgm:t>
    </dgm:pt>
    <dgm:pt modelId="{0D10FEB3-F0CB-4275-A462-95D4FD46777B}" type="sibTrans" cxnId="{52F70F44-29AC-4BBB-9E48-5B70ECF54A41}">
      <dgm:prSet/>
      <dgm:spPr/>
      <dgm:t>
        <a:bodyPr/>
        <a:lstStyle/>
        <a:p>
          <a:endParaRPr lang="zh-CN" altLang="en-US" sz="1600"/>
        </a:p>
      </dgm:t>
    </dgm:pt>
    <dgm:pt modelId="{9C025CCB-B8B0-439D-9FF7-2D7D73078684}">
      <dgm:prSet phldrT="[文本]" custT="1"/>
      <dgm:spPr/>
      <dgm:t>
        <a:bodyPr/>
        <a:lstStyle/>
        <a:p>
          <a:r>
            <a:rPr lang="zh-CN" altLang="en-US" sz="1050" dirty="0" smtClean="0"/>
            <a:t>电脑</a:t>
          </a:r>
          <a:endParaRPr lang="zh-CN" altLang="en-US" sz="1050" dirty="0"/>
        </a:p>
      </dgm:t>
    </dgm:pt>
    <dgm:pt modelId="{35B9849D-E158-4705-BF32-4E04877CC612}" type="parTrans" cxnId="{AA0A0288-44B5-402F-AD5F-4BA344B4E002}">
      <dgm:prSet/>
      <dgm:spPr/>
      <dgm:t>
        <a:bodyPr/>
        <a:lstStyle/>
        <a:p>
          <a:endParaRPr lang="zh-CN" altLang="en-US"/>
        </a:p>
      </dgm:t>
    </dgm:pt>
    <dgm:pt modelId="{D8725CCF-B5C6-4554-B1BA-B87C80066A18}" type="sibTrans" cxnId="{AA0A0288-44B5-402F-AD5F-4BA344B4E002}">
      <dgm:prSet/>
      <dgm:spPr/>
      <dgm:t>
        <a:bodyPr/>
        <a:lstStyle/>
        <a:p>
          <a:endParaRPr lang="zh-CN" altLang="en-US"/>
        </a:p>
      </dgm:t>
    </dgm:pt>
    <dgm:pt modelId="{B6BFFAB9-80A1-497B-A809-887374DADD0C}">
      <dgm:prSet phldrT="[文本]" custT="1"/>
      <dgm:spPr/>
      <dgm:t>
        <a:bodyPr/>
        <a:lstStyle/>
        <a:p>
          <a:r>
            <a:rPr lang="zh-CN" altLang="en-US" sz="1050" dirty="0" smtClean="0"/>
            <a:t>健康课堂</a:t>
          </a:r>
          <a:endParaRPr lang="en-US" altLang="zh-CN" sz="1050" dirty="0" smtClean="0"/>
        </a:p>
        <a:p>
          <a:r>
            <a:rPr lang="zh-CN" altLang="en-US" sz="1050" dirty="0" smtClean="0"/>
            <a:t>（磊磊）</a:t>
          </a:r>
          <a:endParaRPr lang="zh-CN" altLang="en-US" sz="1050" dirty="0"/>
        </a:p>
      </dgm:t>
    </dgm:pt>
    <dgm:pt modelId="{766BC120-1181-4E1E-9615-846D04D84F20}" type="parTrans" cxnId="{30BA54B7-978D-4F9E-AFC3-512DCA579818}">
      <dgm:prSet/>
      <dgm:spPr/>
      <dgm:t>
        <a:bodyPr/>
        <a:lstStyle/>
        <a:p>
          <a:endParaRPr lang="zh-CN" altLang="en-US"/>
        </a:p>
      </dgm:t>
    </dgm:pt>
    <dgm:pt modelId="{49B4566C-A06F-4453-890A-1175D9B1AB63}" type="sibTrans" cxnId="{30BA54B7-978D-4F9E-AFC3-512DCA579818}">
      <dgm:prSet/>
      <dgm:spPr/>
      <dgm:t>
        <a:bodyPr/>
        <a:lstStyle/>
        <a:p>
          <a:endParaRPr lang="zh-CN" altLang="en-US"/>
        </a:p>
      </dgm:t>
    </dgm:pt>
    <dgm:pt modelId="{059EB0B0-FB9B-4A36-9011-68CB6441AAD2}">
      <dgm:prSet phldrT="[文本]" custT="1"/>
      <dgm:spPr/>
      <dgm:t>
        <a:bodyPr/>
        <a:lstStyle/>
        <a:p>
          <a:r>
            <a:rPr lang="zh-CN" altLang="en-US" sz="1050" dirty="0" smtClean="0"/>
            <a:t>彩虹</a:t>
          </a:r>
          <a:r>
            <a:rPr lang="zh-CN" altLang="en-US" sz="1050" dirty="0" smtClean="0"/>
            <a:t>报</a:t>
          </a:r>
          <a:endParaRPr lang="en-US" altLang="zh-CN" sz="1050" dirty="0" smtClean="0"/>
        </a:p>
        <a:p>
          <a:r>
            <a:rPr lang="zh-CN" altLang="en-US" sz="1050" dirty="0" smtClean="0"/>
            <a:t>（尘烟）</a:t>
          </a:r>
          <a:endParaRPr lang="zh-CN" altLang="en-US" sz="1050" dirty="0"/>
        </a:p>
      </dgm:t>
    </dgm:pt>
    <dgm:pt modelId="{1C5715B9-EEAD-4330-8ADE-DCEBB90F6945}" type="parTrans" cxnId="{AA5EA500-C5D4-436F-A0B0-6CD62127EFF1}">
      <dgm:prSet/>
      <dgm:spPr/>
      <dgm:t>
        <a:bodyPr/>
        <a:lstStyle/>
        <a:p>
          <a:endParaRPr lang="zh-CN" altLang="en-US"/>
        </a:p>
      </dgm:t>
    </dgm:pt>
    <dgm:pt modelId="{05FE548D-5E57-40E6-9FE6-9C680ECC5C0D}" type="sibTrans" cxnId="{AA5EA500-C5D4-436F-A0B0-6CD62127EFF1}">
      <dgm:prSet/>
      <dgm:spPr/>
      <dgm:t>
        <a:bodyPr/>
        <a:lstStyle/>
        <a:p>
          <a:endParaRPr lang="zh-CN" altLang="en-US"/>
        </a:p>
      </dgm:t>
    </dgm:pt>
    <dgm:pt modelId="{A1D8C873-E7BE-4DAE-8E1A-29F0804056BE}">
      <dgm:prSet phldrT="[文本]" custT="1"/>
      <dgm:spPr/>
      <dgm:t>
        <a:bodyPr/>
        <a:lstStyle/>
        <a:p>
          <a:r>
            <a:rPr lang="zh-CN" altLang="en-US" sz="1050" dirty="0" smtClean="0"/>
            <a:t>彩虹口袋</a:t>
          </a:r>
          <a:endParaRPr lang="en-US" altLang="zh-CN" sz="1050" dirty="0" smtClean="0"/>
        </a:p>
        <a:p>
          <a:r>
            <a:rPr lang="zh-CN" altLang="en-US" sz="1050" dirty="0" smtClean="0"/>
            <a:t>（尘烟）</a:t>
          </a:r>
          <a:endParaRPr lang="zh-CN" altLang="en-US" sz="1050" dirty="0"/>
        </a:p>
      </dgm:t>
    </dgm:pt>
    <dgm:pt modelId="{5A6A955C-EA1F-4DF9-B1E3-799CDBA41C02}" type="parTrans" cxnId="{2605540B-3FE9-4EC6-8C75-7495718594BC}">
      <dgm:prSet/>
      <dgm:spPr/>
      <dgm:t>
        <a:bodyPr/>
        <a:lstStyle/>
        <a:p>
          <a:endParaRPr lang="zh-CN" altLang="en-US"/>
        </a:p>
      </dgm:t>
    </dgm:pt>
    <dgm:pt modelId="{6097CBE6-D723-42A8-B2AA-0B8A10A90BBC}" type="sibTrans" cxnId="{2605540B-3FE9-4EC6-8C75-7495718594BC}">
      <dgm:prSet/>
      <dgm:spPr/>
      <dgm:t>
        <a:bodyPr/>
        <a:lstStyle/>
        <a:p>
          <a:endParaRPr lang="zh-CN" altLang="en-US"/>
        </a:p>
      </dgm:t>
    </dgm:pt>
    <dgm:pt modelId="{F99839DF-16CA-476D-A08E-D4DAB105FF85}" type="pres">
      <dgm:prSet presAssocID="{0BE542C1-09A9-49F9-AEB7-5AB40D692499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B69AC8D6-0216-4384-B2AE-A125ABEFA9B5}" type="pres">
      <dgm:prSet presAssocID="{11AF100C-BA79-4263-833F-01B24C521538}" presName="vertOne" presStyleCnt="0"/>
      <dgm:spPr/>
      <dgm:t>
        <a:bodyPr/>
        <a:lstStyle/>
        <a:p>
          <a:endParaRPr lang="zh-CN" altLang="en-US"/>
        </a:p>
      </dgm:t>
    </dgm:pt>
    <dgm:pt modelId="{3EFE202B-C944-4E6E-809B-30B332E06F32}" type="pres">
      <dgm:prSet presAssocID="{11AF100C-BA79-4263-833F-01B24C521538}" presName="txOne" presStyleLbl="node0" presStyleIdx="0" presStyleCnt="1" custScaleY="44377" custLinFactNeighborX="-29869" custLinFactNeighborY="-83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F5E20570-A516-42E7-B096-C6E203049312}" type="pres">
      <dgm:prSet presAssocID="{11AF100C-BA79-4263-833F-01B24C521538}" presName="parTransOne" presStyleCnt="0"/>
      <dgm:spPr/>
      <dgm:t>
        <a:bodyPr/>
        <a:lstStyle/>
        <a:p>
          <a:endParaRPr lang="zh-CN" altLang="en-US"/>
        </a:p>
      </dgm:t>
    </dgm:pt>
    <dgm:pt modelId="{E6B3F240-CE54-4C58-9459-61E96675775B}" type="pres">
      <dgm:prSet presAssocID="{11AF100C-BA79-4263-833F-01B24C521538}" presName="horzOne" presStyleCnt="0"/>
      <dgm:spPr/>
      <dgm:t>
        <a:bodyPr/>
        <a:lstStyle/>
        <a:p>
          <a:endParaRPr lang="zh-CN" altLang="en-US"/>
        </a:p>
      </dgm:t>
    </dgm:pt>
    <dgm:pt modelId="{CCA2C0DF-8B9E-4526-8396-61FC44B5BBE5}" type="pres">
      <dgm:prSet presAssocID="{CB26D0E0-C6E9-4265-9477-4A88C39B592E}" presName="vertTwo" presStyleCnt="0"/>
      <dgm:spPr/>
      <dgm:t>
        <a:bodyPr/>
        <a:lstStyle/>
        <a:p>
          <a:endParaRPr lang="zh-CN" altLang="en-US"/>
        </a:p>
      </dgm:t>
    </dgm:pt>
    <dgm:pt modelId="{FB8C9759-4530-4E80-8F18-5D852510ED44}" type="pres">
      <dgm:prSet presAssocID="{CB26D0E0-C6E9-4265-9477-4A88C39B592E}" presName="txTwo" presStyleLbl="node2" presStyleIdx="0" presStyleCnt="2" custScaleY="6343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4253B72-0D86-4D04-A36C-A99ABCF1D219}" type="pres">
      <dgm:prSet presAssocID="{CB26D0E0-C6E9-4265-9477-4A88C39B592E}" presName="parTransTwo" presStyleCnt="0"/>
      <dgm:spPr/>
      <dgm:t>
        <a:bodyPr/>
        <a:lstStyle/>
        <a:p>
          <a:endParaRPr lang="zh-CN" altLang="en-US"/>
        </a:p>
      </dgm:t>
    </dgm:pt>
    <dgm:pt modelId="{5EDA990E-0703-4FE6-8F9A-DD215015CA12}" type="pres">
      <dgm:prSet presAssocID="{CB26D0E0-C6E9-4265-9477-4A88C39B592E}" presName="horzTwo" presStyleCnt="0"/>
      <dgm:spPr/>
      <dgm:t>
        <a:bodyPr/>
        <a:lstStyle/>
        <a:p>
          <a:endParaRPr lang="zh-CN" altLang="en-US"/>
        </a:p>
      </dgm:t>
    </dgm:pt>
    <dgm:pt modelId="{C06839A8-E62B-49EC-BBEF-F5A0BBC6AB35}" type="pres">
      <dgm:prSet presAssocID="{E79D6CCA-8C55-4BBE-A3D6-C4AD992C3ED2}" presName="vertThree" presStyleCnt="0"/>
      <dgm:spPr/>
      <dgm:t>
        <a:bodyPr/>
        <a:lstStyle/>
        <a:p>
          <a:endParaRPr lang="zh-CN" altLang="en-US"/>
        </a:p>
      </dgm:t>
    </dgm:pt>
    <dgm:pt modelId="{CC3512EC-3675-484E-B376-2C610CAB5ABA}" type="pres">
      <dgm:prSet presAssocID="{E79D6CCA-8C55-4BBE-A3D6-C4AD992C3ED2}" presName="txThree" presStyleLbl="node3" presStyleIdx="0" presStyleCnt="6" custScaleY="65775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707B6D3-2AFD-4324-922D-CDC3A935E306}" type="pres">
      <dgm:prSet presAssocID="{E79D6CCA-8C55-4BBE-A3D6-C4AD992C3ED2}" presName="horzThree" presStyleCnt="0"/>
      <dgm:spPr/>
      <dgm:t>
        <a:bodyPr/>
        <a:lstStyle/>
        <a:p>
          <a:endParaRPr lang="zh-CN" altLang="en-US"/>
        </a:p>
      </dgm:t>
    </dgm:pt>
    <dgm:pt modelId="{25B1DFD9-3872-47DE-A2A7-ACA7D98D6917}" type="pres">
      <dgm:prSet presAssocID="{0F427162-D8D4-4EAC-9630-33100F039C25}" presName="sibSpaceThree" presStyleCnt="0"/>
      <dgm:spPr/>
      <dgm:t>
        <a:bodyPr/>
        <a:lstStyle/>
        <a:p>
          <a:endParaRPr lang="zh-CN" altLang="en-US"/>
        </a:p>
      </dgm:t>
    </dgm:pt>
    <dgm:pt modelId="{FEC8AC43-4813-449C-8172-CC58775DD992}" type="pres">
      <dgm:prSet presAssocID="{9C025CCB-B8B0-439D-9FF7-2D7D73078684}" presName="vertThree" presStyleCnt="0"/>
      <dgm:spPr/>
      <dgm:t>
        <a:bodyPr/>
        <a:lstStyle/>
        <a:p>
          <a:endParaRPr lang="zh-CN" altLang="en-US"/>
        </a:p>
      </dgm:t>
    </dgm:pt>
    <dgm:pt modelId="{3ABE8760-88B8-4B12-877E-0E6E3ADF90AF}" type="pres">
      <dgm:prSet presAssocID="{9C025CCB-B8B0-439D-9FF7-2D7D73078684}" presName="txThree" presStyleLbl="node3" presStyleIdx="1" presStyleCnt="6" custScaleY="6510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B8B9F41-E571-4020-9F53-11C6AC75A7A9}" type="pres">
      <dgm:prSet presAssocID="{9C025CCB-B8B0-439D-9FF7-2D7D73078684}" presName="horzThree" presStyleCnt="0"/>
      <dgm:spPr/>
      <dgm:t>
        <a:bodyPr/>
        <a:lstStyle/>
        <a:p>
          <a:endParaRPr lang="zh-CN" altLang="en-US"/>
        </a:p>
      </dgm:t>
    </dgm:pt>
    <dgm:pt modelId="{1F325E72-5A5E-4036-B164-81420DFEFF77}" type="pres">
      <dgm:prSet presAssocID="{63F2ABE9-676A-4C7C-AF64-36C660C09FF0}" presName="sibSpaceTwo" presStyleCnt="0"/>
      <dgm:spPr/>
      <dgm:t>
        <a:bodyPr/>
        <a:lstStyle/>
        <a:p>
          <a:endParaRPr lang="zh-CN" altLang="en-US"/>
        </a:p>
      </dgm:t>
    </dgm:pt>
    <dgm:pt modelId="{099750F9-8190-4D6D-8540-C261AFFF8595}" type="pres">
      <dgm:prSet presAssocID="{1A6FD833-579A-40FA-9E2D-5451EAB2CB91}" presName="vertTwo" presStyleCnt="0"/>
      <dgm:spPr/>
      <dgm:t>
        <a:bodyPr/>
        <a:lstStyle/>
        <a:p>
          <a:endParaRPr lang="zh-CN" altLang="en-US"/>
        </a:p>
      </dgm:t>
    </dgm:pt>
    <dgm:pt modelId="{4E9E5D2F-3170-4866-987D-59FF66AC472A}" type="pres">
      <dgm:prSet presAssocID="{1A6FD833-579A-40FA-9E2D-5451EAB2CB91}" presName="txTwo" presStyleLbl="node2" presStyleIdx="1" presStyleCnt="2" custScaleY="6340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1F40863-23BE-4808-A81D-FB4AD947FCA4}" type="pres">
      <dgm:prSet presAssocID="{1A6FD833-579A-40FA-9E2D-5451EAB2CB91}" presName="parTransTwo" presStyleCnt="0"/>
      <dgm:spPr/>
      <dgm:t>
        <a:bodyPr/>
        <a:lstStyle/>
        <a:p>
          <a:endParaRPr lang="zh-CN" altLang="en-US"/>
        </a:p>
      </dgm:t>
    </dgm:pt>
    <dgm:pt modelId="{75F81776-D0B9-4688-A286-D6E3E681E3D0}" type="pres">
      <dgm:prSet presAssocID="{1A6FD833-579A-40FA-9E2D-5451EAB2CB91}" presName="horzTwo" presStyleCnt="0"/>
      <dgm:spPr/>
      <dgm:t>
        <a:bodyPr/>
        <a:lstStyle/>
        <a:p>
          <a:endParaRPr lang="zh-CN" altLang="en-US"/>
        </a:p>
      </dgm:t>
    </dgm:pt>
    <dgm:pt modelId="{7C08E0D8-8B6A-44C5-A9E7-15B5D8008FD5}" type="pres">
      <dgm:prSet presAssocID="{17911E45-2DD9-430B-A6B5-663FB6BE35FF}" presName="vertThree" presStyleCnt="0"/>
      <dgm:spPr/>
      <dgm:t>
        <a:bodyPr/>
        <a:lstStyle/>
        <a:p>
          <a:endParaRPr lang="zh-CN" altLang="en-US"/>
        </a:p>
      </dgm:t>
    </dgm:pt>
    <dgm:pt modelId="{C580698B-E91B-4FBF-9679-0C6B06E0B21E}" type="pres">
      <dgm:prSet presAssocID="{17911E45-2DD9-430B-A6B5-663FB6BE35FF}" presName="txThree" presStyleLbl="node3" presStyleIdx="2" presStyleCnt="6" custScaleY="6582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8A59939-0848-4CD9-8492-4C3426FB927B}" type="pres">
      <dgm:prSet presAssocID="{17911E45-2DD9-430B-A6B5-663FB6BE35FF}" presName="horzThree" presStyleCnt="0"/>
      <dgm:spPr/>
      <dgm:t>
        <a:bodyPr/>
        <a:lstStyle/>
        <a:p>
          <a:endParaRPr lang="zh-CN" altLang="en-US"/>
        </a:p>
      </dgm:t>
    </dgm:pt>
    <dgm:pt modelId="{B5B2B4F5-F442-429A-8A4D-8561498D3624}" type="pres">
      <dgm:prSet presAssocID="{99FCC2DA-C8B2-4E6C-BD2A-F3360F97A444}" presName="sibSpaceThree" presStyleCnt="0"/>
      <dgm:spPr/>
      <dgm:t>
        <a:bodyPr/>
        <a:lstStyle/>
        <a:p>
          <a:endParaRPr lang="zh-CN" altLang="en-US"/>
        </a:p>
      </dgm:t>
    </dgm:pt>
    <dgm:pt modelId="{550EFB15-7E5B-4453-B194-4841C3640D76}" type="pres">
      <dgm:prSet presAssocID="{88885FC8-09F2-4381-9470-D7B78EA62208}" presName="vertThree" presStyleCnt="0"/>
      <dgm:spPr/>
      <dgm:t>
        <a:bodyPr/>
        <a:lstStyle/>
        <a:p>
          <a:endParaRPr lang="zh-CN" altLang="en-US"/>
        </a:p>
      </dgm:t>
    </dgm:pt>
    <dgm:pt modelId="{BFFEB286-0DF0-4EEB-AF39-03801EAD7144}" type="pres">
      <dgm:prSet presAssocID="{88885FC8-09F2-4381-9470-D7B78EA62208}" presName="txThree" presStyleLbl="node3" presStyleIdx="3" presStyleCnt="6" custScaleY="6511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8446F6A2-44BD-44C9-9FC9-51AB3159D3DF}" type="pres">
      <dgm:prSet presAssocID="{88885FC8-09F2-4381-9470-D7B78EA62208}" presName="parTransThree" presStyleCnt="0"/>
      <dgm:spPr/>
      <dgm:t>
        <a:bodyPr/>
        <a:lstStyle/>
        <a:p>
          <a:endParaRPr lang="zh-CN" altLang="en-US"/>
        </a:p>
      </dgm:t>
    </dgm:pt>
    <dgm:pt modelId="{0393D38C-D0EE-480F-A58A-B84904AA2622}" type="pres">
      <dgm:prSet presAssocID="{88885FC8-09F2-4381-9470-D7B78EA62208}" presName="horzThree" presStyleCnt="0"/>
      <dgm:spPr/>
      <dgm:t>
        <a:bodyPr/>
        <a:lstStyle/>
        <a:p>
          <a:endParaRPr lang="zh-CN" altLang="en-US"/>
        </a:p>
      </dgm:t>
    </dgm:pt>
    <dgm:pt modelId="{F097D1D3-D3BE-473C-86E0-2150A68B17B6}" type="pres">
      <dgm:prSet presAssocID="{AC749641-ED0F-45A8-80F9-4D8AB6133C47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3C2D5EA-12A0-49E9-905D-D550BEB45127}" type="pres">
      <dgm:prSet presAssocID="{AC749641-ED0F-45A8-80F9-4D8AB6133C47}" presName="txFour" presStyleLbl="node4" presStyleIdx="0" presStyleCnt="7" custScaleY="4155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B066C0B6-4B68-439D-A4AB-955E04E1712F}" type="pres">
      <dgm:prSet presAssocID="{AC749641-ED0F-45A8-80F9-4D8AB6133C47}" presName="horzFour" presStyleCnt="0"/>
      <dgm:spPr/>
      <dgm:t>
        <a:bodyPr/>
        <a:lstStyle/>
        <a:p>
          <a:endParaRPr lang="zh-CN" altLang="en-US"/>
        </a:p>
      </dgm:t>
    </dgm:pt>
    <dgm:pt modelId="{9F55DE49-AF43-4830-90B6-3FB8454D9774}" type="pres">
      <dgm:prSet presAssocID="{075FDB2B-D404-48D6-A6A5-D02FD6133E17}" presName="sibSpaceFour" presStyleCnt="0"/>
      <dgm:spPr/>
      <dgm:t>
        <a:bodyPr/>
        <a:lstStyle/>
        <a:p>
          <a:endParaRPr lang="zh-CN" altLang="en-US"/>
        </a:p>
      </dgm:t>
    </dgm:pt>
    <dgm:pt modelId="{0B904071-CD92-413D-835A-3FE44F510077}" type="pres">
      <dgm:prSet presAssocID="{059EB0B0-FB9B-4A36-9011-68CB6441AAD2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958240D-7BE5-42E1-B850-46FC880C0BB9}" type="pres">
      <dgm:prSet presAssocID="{059EB0B0-FB9B-4A36-9011-68CB6441AAD2}" presName="txFour" presStyleLbl="node4" presStyleIdx="1" presStyleCnt="7" custScaleY="4034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96ED2E8-4441-4A6F-B188-76E6847A2ED9}" type="pres">
      <dgm:prSet presAssocID="{059EB0B0-FB9B-4A36-9011-68CB6441AAD2}" presName="horzFour" presStyleCnt="0"/>
      <dgm:spPr/>
      <dgm:t>
        <a:bodyPr/>
        <a:lstStyle/>
        <a:p>
          <a:endParaRPr lang="zh-CN" altLang="en-US"/>
        </a:p>
      </dgm:t>
    </dgm:pt>
    <dgm:pt modelId="{8A002E7D-9644-41D3-BC0E-767497F997D5}" type="pres">
      <dgm:prSet presAssocID="{05FE548D-5E57-40E6-9FE6-9C680ECC5C0D}" presName="sibSpaceFour" presStyleCnt="0"/>
      <dgm:spPr/>
    </dgm:pt>
    <dgm:pt modelId="{635E51B3-38AC-442B-9253-955B0D934335}" type="pres">
      <dgm:prSet presAssocID="{A1D8C873-E7BE-4DAE-8E1A-29F0804056BE}" presName="vertFour" presStyleCnt="0">
        <dgm:presLayoutVars>
          <dgm:chPref val="3"/>
        </dgm:presLayoutVars>
      </dgm:prSet>
      <dgm:spPr/>
    </dgm:pt>
    <dgm:pt modelId="{F3C35D2E-3910-46C7-93DE-B69A59E83503}" type="pres">
      <dgm:prSet presAssocID="{A1D8C873-E7BE-4DAE-8E1A-29F0804056BE}" presName="txFour" presStyleLbl="node4" presStyleIdx="2" presStyleCnt="7" custScaleY="4014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799F30BE-3439-406B-8B6C-2B372C1BB179}" type="pres">
      <dgm:prSet presAssocID="{A1D8C873-E7BE-4DAE-8E1A-29F0804056BE}" presName="horzFour" presStyleCnt="0"/>
      <dgm:spPr/>
    </dgm:pt>
    <dgm:pt modelId="{0AE62BD0-DA0D-4B47-B830-4296C4EA1071}" type="pres">
      <dgm:prSet presAssocID="{ECD3188D-C04C-41F5-9917-D9EF6DF41B84}" presName="sibSpaceThree" presStyleCnt="0"/>
      <dgm:spPr/>
      <dgm:t>
        <a:bodyPr/>
        <a:lstStyle/>
        <a:p>
          <a:endParaRPr lang="zh-CN" altLang="en-US"/>
        </a:p>
      </dgm:t>
    </dgm:pt>
    <dgm:pt modelId="{41451878-48AF-46F5-81D8-F98C815EB25B}" type="pres">
      <dgm:prSet presAssocID="{966914DD-95ED-49AC-881D-D1933088FD2F}" presName="vertThree" presStyleCnt="0"/>
      <dgm:spPr/>
      <dgm:t>
        <a:bodyPr/>
        <a:lstStyle/>
        <a:p>
          <a:endParaRPr lang="zh-CN" altLang="en-US"/>
        </a:p>
      </dgm:t>
    </dgm:pt>
    <dgm:pt modelId="{8BD3A351-0FE8-4474-96A1-8E5E19FC9F5C}" type="pres">
      <dgm:prSet presAssocID="{966914DD-95ED-49AC-881D-D1933088FD2F}" presName="txThree" presStyleLbl="node3" presStyleIdx="4" presStyleCnt="6" custScaleY="6582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86242F6-052C-409D-8362-9361F55E52F0}" type="pres">
      <dgm:prSet presAssocID="{966914DD-95ED-49AC-881D-D1933088FD2F}" presName="parTransThree" presStyleCnt="0"/>
      <dgm:spPr/>
      <dgm:t>
        <a:bodyPr/>
        <a:lstStyle/>
        <a:p>
          <a:endParaRPr lang="zh-CN" altLang="en-US"/>
        </a:p>
      </dgm:t>
    </dgm:pt>
    <dgm:pt modelId="{33CAFB86-0E22-4259-83C0-DEFA263216BE}" type="pres">
      <dgm:prSet presAssocID="{966914DD-95ED-49AC-881D-D1933088FD2F}" presName="horzThree" presStyleCnt="0"/>
      <dgm:spPr/>
      <dgm:t>
        <a:bodyPr/>
        <a:lstStyle/>
        <a:p>
          <a:endParaRPr lang="zh-CN" altLang="en-US"/>
        </a:p>
      </dgm:t>
    </dgm:pt>
    <dgm:pt modelId="{8D0CDED6-72A9-40BE-8A4B-C9F477AE8A78}" type="pres">
      <dgm:prSet presAssocID="{34D9A035-64FB-4983-B8D9-C4A946EE8106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50BA747E-A09C-4736-8748-E328781D7DC5}" type="pres">
      <dgm:prSet presAssocID="{34D9A035-64FB-4983-B8D9-C4A946EE8106}" presName="txFour" presStyleLbl="node4" presStyleIdx="3" presStyleCnt="7" custScaleY="4014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403AEB9-34A8-4920-A490-129D415CB773}" type="pres">
      <dgm:prSet presAssocID="{34D9A035-64FB-4983-B8D9-C4A946EE8106}" presName="horzFour" presStyleCnt="0"/>
      <dgm:spPr/>
      <dgm:t>
        <a:bodyPr/>
        <a:lstStyle/>
        <a:p>
          <a:endParaRPr lang="zh-CN" altLang="en-US"/>
        </a:p>
      </dgm:t>
    </dgm:pt>
    <dgm:pt modelId="{9A0BF456-37EA-4D7E-8D6C-DC55D290A77B}" type="pres">
      <dgm:prSet presAssocID="{65D11758-CBEB-42E8-A716-6E9BC4BAB507}" presName="sibSpaceFour" presStyleCnt="0"/>
      <dgm:spPr/>
      <dgm:t>
        <a:bodyPr/>
        <a:lstStyle/>
        <a:p>
          <a:endParaRPr lang="zh-CN" altLang="en-US"/>
        </a:p>
      </dgm:t>
    </dgm:pt>
    <dgm:pt modelId="{6FE54730-EF7F-48E4-9367-69BF42EFDEEB}" type="pres">
      <dgm:prSet presAssocID="{AEDCBF71-B081-4D70-8761-E0C7470BF722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1E94597-431C-41F1-9CDD-D1A2E719B865}" type="pres">
      <dgm:prSet presAssocID="{AEDCBF71-B081-4D70-8761-E0C7470BF722}" presName="txFour" presStyleLbl="node4" presStyleIdx="4" presStyleCnt="7" custScaleY="4004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32733CF-F166-4380-88E6-6D8CDA63372B}" type="pres">
      <dgm:prSet presAssocID="{AEDCBF71-B081-4D70-8761-E0C7470BF722}" presName="horzFour" presStyleCnt="0"/>
      <dgm:spPr/>
      <dgm:t>
        <a:bodyPr/>
        <a:lstStyle/>
        <a:p>
          <a:endParaRPr lang="zh-CN" altLang="en-US"/>
        </a:p>
      </dgm:t>
    </dgm:pt>
    <dgm:pt modelId="{F2073F62-3852-4C3A-955B-807F8754D1C4}" type="pres">
      <dgm:prSet presAssocID="{617E020D-FA1A-4F9C-9990-9525270D7551}" presName="sibSpaceThree" presStyleCnt="0"/>
      <dgm:spPr/>
      <dgm:t>
        <a:bodyPr/>
        <a:lstStyle/>
        <a:p>
          <a:endParaRPr lang="zh-CN" altLang="en-US"/>
        </a:p>
      </dgm:t>
    </dgm:pt>
    <dgm:pt modelId="{BA684324-5F3A-4629-89C6-EA2533377881}" type="pres">
      <dgm:prSet presAssocID="{6332A7B3-09AB-496E-9688-5DDA04583C51}" presName="vertThree" presStyleCnt="0"/>
      <dgm:spPr/>
      <dgm:t>
        <a:bodyPr/>
        <a:lstStyle/>
        <a:p>
          <a:endParaRPr lang="zh-CN" altLang="en-US"/>
        </a:p>
      </dgm:t>
    </dgm:pt>
    <dgm:pt modelId="{BF28A17E-8E06-4CE7-924D-E4E6FCD8138B}" type="pres">
      <dgm:prSet presAssocID="{6332A7B3-09AB-496E-9688-5DDA04583C51}" presName="txThree" presStyleLbl="node3" presStyleIdx="5" presStyleCnt="6" custScaleY="6511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516B6A90-DF85-4515-8F17-E8A851310F12}" type="pres">
      <dgm:prSet presAssocID="{6332A7B3-09AB-496E-9688-5DDA04583C51}" presName="parTransThree" presStyleCnt="0"/>
      <dgm:spPr/>
      <dgm:t>
        <a:bodyPr/>
        <a:lstStyle/>
        <a:p>
          <a:endParaRPr lang="zh-CN" altLang="en-US"/>
        </a:p>
      </dgm:t>
    </dgm:pt>
    <dgm:pt modelId="{68B37F98-B821-4BA2-B350-D5EFF11F19B4}" type="pres">
      <dgm:prSet presAssocID="{6332A7B3-09AB-496E-9688-5DDA04583C51}" presName="horzThree" presStyleCnt="0"/>
      <dgm:spPr/>
      <dgm:t>
        <a:bodyPr/>
        <a:lstStyle/>
        <a:p>
          <a:endParaRPr lang="zh-CN" altLang="en-US"/>
        </a:p>
      </dgm:t>
    </dgm:pt>
    <dgm:pt modelId="{35C9C7F3-61A8-4D58-A787-0B2C48FEFEC1}" type="pres">
      <dgm:prSet presAssocID="{5EC481DF-EDD1-4D76-A84F-FF9E6CBD195A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B3A806E-715E-468B-8E57-E149A48FBDA6}" type="pres">
      <dgm:prSet presAssocID="{5EC481DF-EDD1-4D76-A84F-FF9E6CBD195A}" presName="txFour" presStyleLbl="node4" presStyleIdx="5" presStyleCnt="7" custScaleY="4049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B7D8F4C-DE1E-4C7B-B2FF-9D701B2BE106}" type="pres">
      <dgm:prSet presAssocID="{5EC481DF-EDD1-4D76-A84F-FF9E6CBD195A}" presName="horzFour" presStyleCnt="0"/>
      <dgm:spPr/>
      <dgm:t>
        <a:bodyPr/>
        <a:lstStyle/>
        <a:p>
          <a:endParaRPr lang="zh-CN" altLang="en-US"/>
        </a:p>
      </dgm:t>
    </dgm:pt>
    <dgm:pt modelId="{2ACAFC6A-706F-4549-92C8-C96D3B1F0255}" type="pres">
      <dgm:prSet presAssocID="{0D10FEB3-F0CB-4275-A462-95D4FD46777B}" presName="sibSpaceFour" presStyleCnt="0"/>
      <dgm:spPr/>
      <dgm:t>
        <a:bodyPr/>
        <a:lstStyle/>
        <a:p>
          <a:endParaRPr lang="zh-CN" altLang="en-US"/>
        </a:p>
      </dgm:t>
    </dgm:pt>
    <dgm:pt modelId="{08D3E8E5-EFED-441E-AAC9-FE5804795059}" type="pres">
      <dgm:prSet presAssocID="{B6BFFAB9-80A1-497B-A809-887374DADD0C}" presName="vertFour" presStyleCnt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CCC0497-E019-4E35-B6EE-36440A831CC9}" type="pres">
      <dgm:prSet presAssocID="{B6BFFAB9-80A1-497B-A809-887374DADD0C}" presName="txFour" presStyleLbl="node4" presStyleIdx="6" presStyleCnt="7" custScaleY="4160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DFA0574-1B69-4CFA-BEED-001076EFA1DC}" type="pres">
      <dgm:prSet presAssocID="{B6BFFAB9-80A1-497B-A809-887374DADD0C}" presName="horzFour" presStyleCnt="0"/>
      <dgm:spPr/>
      <dgm:t>
        <a:bodyPr/>
        <a:lstStyle/>
        <a:p>
          <a:endParaRPr lang="zh-CN" altLang="en-US"/>
        </a:p>
      </dgm:t>
    </dgm:pt>
  </dgm:ptLst>
  <dgm:cxnLst>
    <dgm:cxn modelId="{C41E2C40-2216-4FE6-A1B9-AB4B1AA82D9E}" type="presOf" srcId="{34D9A035-64FB-4983-B8D9-C4A946EE8106}" destId="{50BA747E-A09C-4736-8748-E328781D7DC5}" srcOrd="0" destOrd="0" presId="urn:microsoft.com/office/officeart/2005/8/layout/hierarchy4"/>
    <dgm:cxn modelId="{CC37076A-B6A8-4A8F-B963-5BDF9C6C69EE}" srcId="{1A6FD833-579A-40FA-9E2D-5451EAB2CB91}" destId="{6332A7B3-09AB-496E-9688-5DDA04583C51}" srcOrd="3" destOrd="0" parTransId="{E7D782E7-9020-4CF9-B289-53E6DAC015A1}" sibTransId="{6359025B-C9F1-481C-B1A3-8CACF032C0E2}"/>
    <dgm:cxn modelId="{FB6F9E5B-7A66-4F92-A8B7-DC03FFDA7895}" srcId="{966914DD-95ED-49AC-881D-D1933088FD2F}" destId="{34D9A035-64FB-4983-B8D9-C4A946EE8106}" srcOrd="0" destOrd="0" parTransId="{8BA7184C-61E5-4EDE-9398-7AB400B0E4D4}" sibTransId="{65D11758-CBEB-42E8-A716-6E9BC4BAB507}"/>
    <dgm:cxn modelId="{D546A18D-5801-4701-ABBD-D013D6E3F24B}" type="presOf" srcId="{AC749641-ED0F-45A8-80F9-4D8AB6133C47}" destId="{63C2D5EA-12A0-49E9-905D-D550BEB45127}" srcOrd="0" destOrd="0" presId="urn:microsoft.com/office/officeart/2005/8/layout/hierarchy4"/>
    <dgm:cxn modelId="{E7151298-A2B8-413F-9AC7-2D8E768C6189}" type="presOf" srcId="{A1D8C873-E7BE-4DAE-8E1A-29F0804056BE}" destId="{F3C35D2E-3910-46C7-93DE-B69A59E83503}" srcOrd="0" destOrd="0" presId="urn:microsoft.com/office/officeart/2005/8/layout/hierarchy4"/>
    <dgm:cxn modelId="{CBF3FD5A-BD9B-4245-A1E5-69F2204340BD}" type="presOf" srcId="{1A6FD833-579A-40FA-9E2D-5451EAB2CB91}" destId="{4E9E5D2F-3170-4866-987D-59FF66AC472A}" srcOrd="0" destOrd="0" presId="urn:microsoft.com/office/officeart/2005/8/layout/hierarchy4"/>
    <dgm:cxn modelId="{C64679F8-A067-4433-B3E8-CF3B52811151}" srcId="{CB26D0E0-C6E9-4265-9477-4A88C39B592E}" destId="{E79D6CCA-8C55-4BBE-A3D6-C4AD992C3ED2}" srcOrd="0" destOrd="0" parTransId="{C4EE24DA-FC05-4108-86C9-EE46905F996D}" sibTransId="{0F427162-D8D4-4EAC-9630-33100F039C25}"/>
    <dgm:cxn modelId="{591CAE8E-8CB2-4CF5-A8A6-36827019A45C}" srcId="{1A6FD833-579A-40FA-9E2D-5451EAB2CB91}" destId="{88885FC8-09F2-4381-9470-D7B78EA62208}" srcOrd="1" destOrd="0" parTransId="{E9A1FE77-D427-4F8E-B605-38A9DB01E929}" sibTransId="{ECD3188D-C04C-41F5-9917-D9EF6DF41B84}"/>
    <dgm:cxn modelId="{5CC06083-8C60-428B-BBFB-A022DDDB9822}" type="presOf" srcId="{88885FC8-09F2-4381-9470-D7B78EA62208}" destId="{BFFEB286-0DF0-4EEB-AF39-03801EAD7144}" srcOrd="0" destOrd="0" presId="urn:microsoft.com/office/officeart/2005/8/layout/hierarchy4"/>
    <dgm:cxn modelId="{505343B6-DFBF-45DA-BD77-EED4163E4C79}" type="presOf" srcId="{AEDCBF71-B081-4D70-8761-E0C7470BF722}" destId="{A1E94597-431C-41F1-9CDD-D1A2E719B865}" srcOrd="0" destOrd="0" presId="urn:microsoft.com/office/officeart/2005/8/layout/hierarchy4"/>
    <dgm:cxn modelId="{125E49A9-DE22-4477-8E5A-EE98F47AA442}" type="presOf" srcId="{CB26D0E0-C6E9-4265-9477-4A88C39B592E}" destId="{FB8C9759-4530-4E80-8F18-5D852510ED44}" srcOrd="0" destOrd="0" presId="urn:microsoft.com/office/officeart/2005/8/layout/hierarchy4"/>
    <dgm:cxn modelId="{6280F320-CBE0-443C-86E7-84F2977FD8F1}" type="presOf" srcId="{B6BFFAB9-80A1-497B-A809-887374DADD0C}" destId="{DCCC0497-E019-4E35-B6EE-36440A831CC9}" srcOrd="0" destOrd="0" presId="urn:microsoft.com/office/officeart/2005/8/layout/hierarchy4"/>
    <dgm:cxn modelId="{52F70F44-29AC-4BBB-9E48-5B70ECF54A41}" srcId="{6332A7B3-09AB-496E-9688-5DDA04583C51}" destId="{5EC481DF-EDD1-4D76-A84F-FF9E6CBD195A}" srcOrd="0" destOrd="0" parTransId="{7C416EC3-5B27-4CA5-94F3-67EDCD5D3EDB}" sibTransId="{0D10FEB3-F0CB-4275-A462-95D4FD46777B}"/>
    <dgm:cxn modelId="{EA69496A-DD1B-46A7-92C9-857C8B80E851}" type="presOf" srcId="{966914DD-95ED-49AC-881D-D1933088FD2F}" destId="{8BD3A351-0FE8-4474-96A1-8E5E19FC9F5C}" srcOrd="0" destOrd="0" presId="urn:microsoft.com/office/officeart/2005/8/layout/hierarchy4"/>
    <dgm:cxn modelId="{5E937A7F-2A1A-48E6-9993-683A927CE7EB}" type="presOf" srcId="{E79D6CCA-8C55-4BBE-A3D6-C4AD992C3ED2}" destId="{CC3512EC-3675-484E-B376-2C610CAB5ABA}" srcOrd="0" destOrd="0" presId="urn:microsoft.com/office/officeart/2005/8/layout/hierarchy4"/>
    <dgm:cxn modelId="{2605540B-3FE9-4EC6-8C75-7495718594BC}" srcId="{88885FC8-09F2-4381-9470-D7B78EA62208}" destId="{A1D8C873-E7BE-4DAE-8E1A-29F0804056BE}" srcOrd="2" destOrd="0" parTransId="{5A6A955C-EA1F-4DF9-B1E3-799CDBA41C02}" sibTransId="{6097CBE6-D723-42A8-B2AA-0B8A10A90BBC}"/>
    <dgm:cxn modelId="{AA5EA500-C5D4-436F-A0B0-6CD62127EFF1}" srcId="{88885FC8-09F2-4381-9470-D7B78EA62208}" destId="{059EB0B0-FB9B-4A36-9011-68CB6441AAD2}" srcOrd="1" destOrd="0" parTransId="{1C5715B9-EEAD-4330-8ADE-DCEBB90F6945}" sibTransId="{05FE548D-5E57-40E6-9FE6-9C680ECC5C0D}"/>
    <dgm:cxn modelId="{7B052B3D-1F62-4473-88A2-9A54997DB153}" srcId="{1A6FD833-579A-40FA-9E2D-5451EAB2CB91}" destId="{966914DD-95ED-49AC-881D-D1933088FD2F}" srcOrd="2" destOrd="0" parTransId="{B597CE93-31B8-402D-AC24-56BA79145FE5}" sibTransId="{617E020D-FA1A-4F9C-9990-9525270D7551}"/>
    <dgm:cxn modelId="{D28B0B88-0F20-422E-A274-0A3FEDBC470E}" srcId="{11AF100C-BA79-4263-833F-01B24C521538}" destId="{CB26D0E0-C6E9-4265-9477-4A88C39B592E}" srcOrd="0" destOrd="0" parTransId="{EE3D6D66-9316-4875-9667-E11CFAFEAF5E}" sibTransId="{63F2ABE9-676A-4C7C-AF64-36C660C09FF0}"/>
    <dgm:cxn modelId="{86124ADC-3B50-4D90-965D-9F28EE9062E6}" type="presOf" srcId="{17911E45-2DD9-430B-A6B5-663FB6BE35FF}" destId="{C580698B-E91B-4FBF-9679-0C6B06E0B21E}" srcOrd="0" destOrd="0" presId="urn:microsoft.com/office/officeart/2005/8/layout/hierarchy4"/>
    <dgm:cxn modelId="{40D1C8FF-906A-4EA6-8CA5-0B9F36DC4565}" srcId="{0BE542C1-09A9-49F9-AEB7-5AB40D692499}" destId="{11AF100C-BA79-4263-833F-01B24C521538}" srcOrd="0" destOrd="0" parTransId="{A804477E-BD5A-4E74-97C8-A656C6F6B3BF}" sibTransId="{5E5D60E5-329F-4021-B05B-268F1FB1CA6B}"/>
    <dgm:cxn modelId="{439D5B99-7DDE-4758-A704-4C123441BD31}" type="presOf" srcId="{11AF100C-BA79-4263-833F-01B24C521538}" destId="{3EFE202B-C944-4E6E-809B-30B332E06F32}" srcOrd="0" destOrd="0" presId="urn:microsoft.com/office/officeart/2005/8/layout/hierarchy4"/>
    <dgm:cxn modelId="{174F3F70-E3EF-4356-8303-7A8E87AB4374}" srcId="{11AF100C-BA79-4263-833F-01B24C521538}" destId="{1A6FD833-579A-40FA-9E2D-5451EAB2CB91}" srcOrd="1" destOrd="0" parTransId="{ABE393E2-6D58-411D-869B-4F5B321B59EE}" sibTransId="{FFA0A24C-4A38-4288-9E5C-64414ED6BEA5}"/>
    <dgm:cxn modelId="{B95B91CC-AF34-46F7-B925-9110483ECCB4}" type="presOf" srcId="{5EC481DF-EDD1-4D76-A84F-FF9E6CBD195A}" destId="{3B3A806E-715E-468B-8E57-E149A48FBDA6}" srcOrd="0" destOrd="0" presId="urn:microsoft.com/office/officeart/2005/8/layout/hierarchy4"/>
    <dgm:cxn modelId="{DE111C24-CCB5-4AF6-96D9-58FDC285E16C}" type="presOf" srcId="{9C025CCB-B8B0-439D-9FF7-2D7D73078684}" destId="{3ABE8760-88B8-4B12-877E-0E6E3ADF90AF}" srcOrd="0" destOrd="0" presId="urn:microsoft.com/office/officeart/2005/8/layout/hierarchy4"/>
    <dgm:cxn modelId="{E12F7902-2638-4458-A6BC-000805F8E6E2}" type="presOf" srcId="{059EB0B0-FB9B-4A36-9011-68CB6441AAD2}" destId="{2958240D-7BE5-42E1-B850-46FC880C0BB9}" srcOrd="0" destOrd="0" presId="urn:microsoft.com/office/officeart/2005/8/layout/hierarchy4"/>
    <dgm:cxn modelId="{315D2853-55F5-4104-AD2C-3FD38ED5DF7F}" srcId="{1A6FD833-579A-40FA-9E2D-5451EAB2CB91}" destId="{17911E45-2DD9-430B-A6B5-663FB6BE35FF}" srcOrd="0" destOrd="0" parTransId="{5EFAC188-3D64-4A80-96CF-E742226CBEFB}" sibTransId="{99FCC2DA-C8B2-4E6C-BD2A-F3360F97A444}"/>
    <dgm:cxn modelId="{30BA54B7-978D-4F9E-AFC3-512DCA579818}" srcId="{6332A7B3-09AB-496E-9688-5DDA04583C51}" destId="{B6BFFAB9-80A1-497B-A809-887374DADD0C}" srcOrd="1" destOrd="0" parTransId="{766BC120-1181-4E1E-9615-846D04D84F20}" sibTransId="{49B4566C-A06F-4453-890A-1175D9B1AB63}"/>
    <dgm:cxn modelId="{AA0A0288-44B5-402F-AD5F-4BA344B4E002}" srcId="{CB26D0E0-C6E9-4265-9477-4A88C39B592E}" destId="{9C025CCB-B8B0-439D-9FF7-2D7D73078684}" srcOrd="1" destOrd="0" parTransId="{35B9849D-E158-4705-BF32-4E04877CC612}" sibTransId="{D8725CCF-B5C6-4554-B1BA-B87C80066A18}"/>
    <dgm:cxn modelId="{47C76BAF-6D70-4C0D-BCFB-60191FB24C42}" type="presOf" srcId="{6332A7B3-09AB-496E-9688-5DDA04583C51}" destId="{BF28A17E-8E06-4CE7-924D-E4E6FCD8138B}" srcOrd="0" destOrd="0" presId="urn:microsoft.com/office/officeart/2005/8/layout/hierarchy4"/>
    <dgm:cxn modelId="{4989B571-89A6-4EC2-9C63-A9DCED93A50B}" srcId="{88885FC8-09F2-4381-9470-D7B78EA62208}" destId="{AC749641-ED0F-45A8-80F9-4D8AB6133C47}" srcOrd="0" destOrd="0" parTransId="{9DA26911-9E40-4F11-B198-3AD970E9E3DF}" sibTransId="{075FDB2B-D404-48D6-A6A5-D02FD6133E17}"/>
    <dgm:cxn modelId="{ABA3E280-5C78-4986-B528-29EE6B24A598}" type="presOf" srcId="{0BE542C1-09A9-49F9-AEB7-5AB40D692499}" destId="{F99839DF-16CA-476D-A08E-D4DAB105FF85}" srcOrd="0" destOrd="0" presId="urn:microsoft.com/office/officeart/2005/8/layout/hierarchy4"/>
    <dgm:cxn modelId="{2AA607E3-7870-4FBA-A5E5-2811E937C7B0}" srcId="{966914DD-95ED-49AC-881D-D1933088FD2F}" destId="{AEDCBF71-B081-4D70-8761-E0C7470BF722}" srcOrd="1" destOrd="0" parTransId="{B0EBA255-CD22-4BCC-8F2B-A1E859D11CB5}" sibTransId="{82EE6E46-7B35-4383-A58A-E5ABFEB8DD56}"/>
    <dgm:cxn modelId="{FDD4972E-7026-4C8B-B994-9193EFC92DDC}" type="presParOf" srcId="{F99839DF-16CA-476D-A08E-D4DAB105FF85}" destId="{B69AC8D6-0216-4384-B2AE-A125ABEFA9B5}" srcOrd="0" destOrd="0" presId="urn:microsoft.com/office/officeart/2005/8/layout/hierarchy4"/>
    <dgm:cxn modelId="{DA2F11AD-3C4F-4757-8F90-6AC1E511BFB3}" type="presParOf" srcId="{B69AC8D6-0216-4384-B2AE-A125ABEFA9B5}" destId="{3EFE202B-C944-4E6E-809B-30B332E06F32}" srcOrd="0" destOrd="0" presId="urn:microsoft.com/office/officeart/2005/8/layout/hierarchy4"/>
    <dgm:cxn modelId="{35743F3C-06BA-4BF8-BD6D-DD0D6B208C14}" type="presParOf" srcId="{B69AC8D6-0216-4384-B2AE-A125ABEFA9B5}" destId="{F5E20570-A516-42E7-B096-C6E203049312}" srcOrd="1" destOrd="0" presId="urn:microsoft.com/office/officeart/2005/8/layout/hierarchy4"/>
    <dgm:cxn modelId="{738DA298-37C2-42E4-8E75-2A87C3673994}" type="presParOf" srcId="{B69AC8D6-0216-4384-B2AE-A125ABEFA9B5}" destId="{E6B3F240-CE54-4C58-9459-61E96675775B}" srcOrd="2" destOrd="0" presId="urn:microsoft.com/office/officeart/2005/8/layout/hierarchy4"/>
    <dgm:cxn modelId="{39434958-F3A0-4B26-BBBB-941E3DB5ADD3}" type="presParOf" srcId="{E6B3F240-CE54-4C58-9459-61E96675775B}" destId="{CCA2C0DF-8B9E-4526-8396-61FC44B5BBE5}" srcOrd="0" destOrd="0" presId="urn:microsoft.com/office/officeart/2005/8/layout/hierarchy4"/>
    <dgm:cxn modelId="{CBC70096-5123-447D-8D98-7F4FEAF729F6}" type="presParOf" srcId="{CCA2C0DF-8B9E-4526-8396-61FC44B5BBE5}" destId="{FB8C9759-4530-4E80-8F18-5D852510ED44}" srcOrd="0" destOrd="0" presId="urn:microsoft.com/office/officeart/2005/8/layout/hierarchy4"/>
    <dgm:cxn modelId="{F84FA575-8FE8-49C0-8DBA-CDAD5C299C22}" type="presParOf" srcId="{CCA2C0DF-8B9E-4526-8396-61FC44B5BBE5}" destId="{94253B72-0D86-4D04-A36C-A99ABCF1D219}" srcOrd="1" destOrd="0" presId="urn:microsoft.com/office/officeart/2005/8/layout/hierarchy4"/>
    <dgm:cxn modelId="{CF3B929D-38D4-45A4-A4ED-C0DC4491586C}" type="presParOf" srcId="{CCA2C0DF-8B9E-4526-8396-61FC44B5BBE5}" destId="{5EDA990E-0703-4FE6-8F9A-DD215015CA12}" srcOrd="2" destOrd="0" presId="urn:microsoft.com/office/officeart/2005/8/layout/hierarchy4"/>
    <dgm:cxn modelId="{2C9463DF-6904-4EEF-B901-39A68370AE37}" type="presParOf" srcId="{5EDA990E-0703-4FE6-8F9A-DD215015CA12}" destId="{C06839A8-E62B-49EC-BBEF-F5A0BBC6AB35}" srcOrd="0" destOrd="0" presId="urn:microsoft.com/office/officeart/2005/8/layout/hierarchy4"/>
    <dgm:cxn modelId="{4BB0E4B4-3497-4B34-A910-149E9CC7DA1E}" type="presParOf" srcId="{C06839A8-E62B-49EC-BBEF-F5A0BBC6AB35}" destId="{CC3512EC-3675-484E-B376-2C610CAB5ABA}" srcOrd="0" destOrd="0" presId="urn:microsoft.com/office/officeart/2005/8/layout/hierarchy4"/>
    <dgm:cxn modelId="{160AAFB7-DFE6-4700-B91E-825224768756}" type="presParOf" srcId="{C06839A8-E62B-49EC-BBEF-F5A0BBC6AB35}" destId="{E707B6D3-2AFD-4324-922D-CDC3A935E306}" srcOrd="1" destOrd="0" presId="urn:microsoft.com/office/officeart/2005/8/layout/hierarchy4"/>
    <dgm:cxn modelId="{327E8004-C7F2-4838-816B-8E464E24574B}" type="presParOf" srcId="{5EDA990E-0703-4FE6-8F9A-DD215015CA12}" destId="{25B1DFD9-3872-47DE-A2A7-ACA7D98D6917}" srcOrd="1" destOrd="0" presId="urn:microsoft.com/office/officeart/2005/8/layout/hierarchy4"/>
    <dgm:cxn modelId="{064A8844-B0DD-4F30-801D-943846F539FE}" type="presParOf" srcId="{5EDA990E-0703-4FE6-8F9A-DD215015CA12}" destId="{FEC8AC43-4813-449C-8172-CC58775DD992}" srcOrd="2" destOrd="0" presId="urn:microsoft.com/office/officeart/2005/8/layout/hierarchy4"/>
    <dgm:cxn modelId="{496C5065-0CF0-45F1-826E-02C53C86C42D}" type="presParOf" srcId="{FEC8AC43-4813-449C-8172-CC58775DD992}" destId="{3ABE8760-88B8-4B12-877E-0E6E3ADF90AF}" srcOrd="0" destOrd="0" presId="urn:microsoft.com/office/officeart/2005/8/layout/hierarchy4"/>
    <dgm:cxn modelId="{71343870-648F-4C04-A85D-90911B92CF68}" type="presParOf" srcId="{FEC8AC43-4813-449C-8172-CC58775DD992}" destId="{2B8B9F41-E571-4020-9F53-11C6AC75A7A9}" srcOrd="1" destOrd="0" presId="urn:microsoft.com/office/officeart/2005/8/layout/hierarchy4"/>
    <dgm:cxn modelId="{77E73CA2-9F08-43DC-A100-4174BD198EFC}" type="presParOf" srcId="{E6B3F240-CE54-4C58-9459-61E96675775B}" destId="{1F325E72-5A5E-4036-B164-81420DFEFF77}" srcOrd="1" destOrd="0" presId="urn:microsoft.com/office/officeart/2005/8/layout/hierarchy4"/>
    <dgm:cxn modelId="{0CD4C172-84A1-40B3-9FB4-25C6FA3EC19B}" type="presParOf" srcId="{E6B3F240-CE54-4C58-9459-61E96675775B}" destId="{099750F9-8190-4D6D-8540-C261AFFF8595}" srcOrd="2" destOrd="0" presId="urn:microsoft.com/office/officeart/2005/8/layout/hierarchy4"/>
    <dgm:cxn modelId="{0D25CAA4-3CA6-466D-A36F-9F8FF91BAD56}" type="presParOf" srcId="{099750F9-8190-4D6D-8540-C261AFFF8595}" destId="{4E9E5D2F-3170-4866-987D-59FF66AC472A}" srcOrd="0" destOrd="0" presId="urn:microsoft.com/office/officeart/2005/8/layout/hierarchy4"/>
    <dgm:cxn modelId="{09ACFDC3-1BEA-460E-A55A-DE48A46EEFE0}" type="presParOf" srcId="{099750F9-8190-4D6D-8540-C261AFFF8595}" destId="{E1F40863-23BE-4808-A81D-FB4AD947FCA4}" srcOrd="1" destOrd="0" presId="urn:microsoft.com/office/officeart/2005/8/layout/hierarchy4"/>
    <dgm:cxn modelId="{82A005F0-10D1-4ABF-9182-A6A452E73FD2}" type="presParOf" srcId="{099750F9-8190-4D6D-8540-C261AFFF8595}" destId="{75F81776-D0B9-4688-A286-D6E3E681E3D0}" srcOrd="2" destOrd="0" presId="urn:microsoft.com/office/officeart/2005/8/layout/hierarchy4"/>
    <dgm:cxn modelId="{7EEFA1DC-AA2D-41C0-8BD0-7C9E03F072FC}" type="presParOf" srcId="{75F81776-D0B9-4688-A286-D6E3E681E3D0}" destId="{7C08E0D8-8B6A-44C5-A9E7-15B5D8008FD5}" srcOrd="0" destOrd="0" presId="urn:microsoft.com/office/officeart/2005/8/layout/hierarchy4"/>
    <dgm:cxn modelId="{47D82B03-3ABD-4B68-946D-567709ADFBB2}" type="presParOf" srcId="{7C08E0D8-8B6A-44C5-A9E7-15B5D8008FD5}" destId="{C580698B-E91B-4FBF-9679-0C6B06E0B21E}" srcOrd="0" destOrd="0" presId="urn:microsoft.com/office/officeart/2005/8/layout/hierarchy4"/>
    <dgm:cxn modelId="{BB410F1F-2A6A-4853-BB5F-41ABDD7176A4}" type="presParOf" srcId="{7C08E0D8-8B6A-44C5-A9E7-15B5D8008FD5}" destId="{D8A59939-0848-4CD9-8492-4C3426FB927B}" srcOrd="1" destOrd="0" presId="urn:microsoft.com/office/officeart/2005/8/layout/hierarchy4"/>
    <dgm:cxn modelId="{34AB6C5C-71C2-49CE-9C53-F176B7EDF56D}" type="presParOf" srcId="{75F81776-D0B9-4688-A286-D6E3E681E3D0}" destId="{B5B2B4F5-F442-429A-8A4D-8561498D3624}" srcOrd="1" destOrd="0" presId="urn:microsoft.com/office/officeart/2005/8/layout/hierarchy4"/>
    <dgm:cxn modelId="{7C12895F-B42B-4D1B-BB98-3CEE2960B205}" type="presParOf" srcId="{75F81776-D0B9-4688-A286-D6E3E681E3D0}" destId="{550EFB15-7E5B-4453-B194-4841C3640D76}" srcOrd="2" destOrd="0" presId="urn:microsoft.com/office/officeart/2005/8/layout/hierarchy4"/>
    <dgm:cxn modelId="{E6CCCA09-FE62-4BF9-AC81-02B17992F363}" type="presParOf" srcId="{550EFB15-7E5B-4453-B194-4841C3640D76}" destId="{BFFEB286-0DF0-4EEB-AF39-03801EAD7144}" srcOrd="0" destOrd="0" presId="urn:microsoft.com/office/officeart/2005/8/layout/hierarchy4"/>
    <dgm:cxn modelId="{4E8B54A0-FD41-47D6-9ABF-11D82ECB8E16}" type="presParOf" srcId="{550EFB15-7E5B-4453-B194-4841C3640D76}" destId="{8446F6A2-44BD-44C9-9FC9-51AB3159D3DF}" srcOrd="1" destOrd="0" presId="urn:microsoft.com/office/officeart/2005/8/layout/hierarchy4"/>
    <dgm:cxn modelId="{D2115F00-77DF-4C32-8B9A-88161F9A98E9}" type="presParOf" srcId="{550EFB15-7E5B-4453-B194-4841C3640D76}" destId="{0393D38C-D0EE-480F-A58A-B84904AA2622}" srcOrd="2" destOrd="0" presId="urn:microsoft.com/office/officeart/2005/8/layout/hierarchy4"/>
    <dgm:cxn modelId="{BA55AE07-2CE2-4EC1-B719-5D09FE308A44}" type="presParOf" srcId="{0393D38C-D0EE-480F-A58A-B84904AA2622}" destId="{F097D1D3-D3BE-473C-86E0-2150A68B17B6}" srcOrd="0" destOrd="0" presId="urn:microsoft.com/office/officeart/2005/8/layout/hierarchy4"/>
    <dgm:cxn modelId="{04DD8DDE-F830-40B6-A310-3C3BE03EC060}" type="presParOf" srcId="{F097D1D3-D3BE-473C-86E0-2150A68B17B6}" destId="{63C2D5EA-12A0-49E9-905D-D550BEB45127}" srcOrd="0" destOrd="0" presId="urn:microsoft.com/office/officeart/2005/8/layout/hierarchy4"/>
    <dgm:cxn modelId="{8A11D32E-C6A8-433D-A19C-AB5852BDCACB}" type="presParOf" srcId="{F097D1D3-D3BE-473C-86E0-2150A68B17B6}" destId="{B066C0B6-4B68-439D-A4AB-955E04E1712F}" srcOrd="1" destOrd="0" presId="urn:microsoft.com/office/officeart/2005/8/layout/hierarchy4"/>
    <dgm:cxn modelId="{730CC07E-B1B8-496A-9A4B-AE0828A11C23}" type="presParOf" srcId="{0393D38C-D0EE-480F-A58A-B84904AA2622}" destId="{9F55DE49-AF43-4830-90B6-3FB8454D9774}" srcOrd="1" destOrd="0" presId="urn:microsoft.com/office/officeart/2005/8/layout/hierarchy4"/>
    <dgm:cxn modelId="{0D4E90CA-F51A-475A-8A55-F81874656164}" type="presParOf" srcId="{0393D38C-D0EE-480F-A58A-B84904AA2622}" destId="{0B904071-CD92-413D-835A-3FE44F510077}" srcOrd="2" destOrd="0" presId="urn:microsoft.com/office/officeart/2005/8/layout/hierarchy4"/>
    <dgm:cxn modelId="{5D056F3A-15EA-45C2-897F-7B342A8398BF}" type="presParOf" srcId="{0B904071-CD92-413D-835A-3FE44F510077}" destId="{2958240D-7BE5-42E1-B850-46FC880C0BB9}" srcOrd="0" destOrd="0" presId="urn:microsoft.com/office/officeart/2005/8/layout/hierarchy4"/>
    <dgm:cxn modelId="{1097C59A-210B-46B7-9704-036752876F81}" type="presParOf" srcId="{0B904071-CD92-413D-835A-3FE44F510077}" destId="{E96ED2E8-4441-4A6F-B188-76E6847A2ED9}" srcOrd="1" destOrd="0" presId="urn:microsoft.com/office/officeart/2005/8/layout/hierarchy4"/>
    <dgm:cxn modelId="{A6F69A87-1AFF-49C4-B036-62D8A7959FA0}" type="presParOf" srcId="{0393D38C-D0EE-480F-A58A-B84904AA2622}" destId="{8A002E7D-9644-41D3-BC0E-767497F997D5}" srcOrd="3" destOrd="0" presId="urn:microsoft.com/office/officeart/2005/8/layout/hierarchy4"/>
    <dgm:cxn modelId="{03E03F15-1A96-4C41-8450-41A5CC5C41B7}" type="presParOf" srcId="{0393D38C-D0EE-480F-A58A-B84904AA2622}" destId="{635E51B3-38AC-442B-9253-955B0D934335}" srcOrd="4" destOrd="0" presId="urn:microsoft.com/office/officeart/2005/8/layout/hierarchy4"/>
    <dgm:cxn modelId="{AD4D4303-0999-42B5-A9DC-834A078AE03F}" type="presParOf" srcId="{635E51B3-38AC-442B-9253-955B0D934335}" destId="{F3C35D2E-3910-46C7-93DE-B69A59E83503}" srcOrd="0" destOrd="0" presId="urn:microsoft.com/office/officeart/2005/8/layout/hierarchy4"/>
    <dgm:cxn modelId="{44A19EDD-F7EB-42C0-9A6C-185E977E1FBF}" type="presParOf" srcId="{635E51B3-38AC-442B-9253-955B0D934335}" destId="{799F30BE-3439-406B-8B6C-2B372C1BB179}" srcOrd="1" destOrd="0" presId="urn:microsoft.com/office/officeart/2005/8/layout/hierarchy4"/>
    <dgm:cxn modelId="{47B6E195-B39A-42F7-80CC-FB75795AF43D}" type="presParOf" srcId="{75F81776-D0B9-4688-A286-D6E3E681E3D0}" destId="{0AE62BD0-DA0D-4B47-B830-4296C4EA1071}" srcOrd="3" destOrd="0" presId="urn:microsoft.com/office/officeart/2005/8/layout/hierarchy4"/>
    <dgm:cxn modelId="{1CD770D1-A2D9-4CB8-BE70-AC32DE010304}" type="presParOf" srcId="{75F81776-D0B9-4688-A286-D6E3E681E3D0}" destId="{41451878-48AF-46F5-81D8-F98C815EB25B}" srcOrd="4" destOrd="0" presId="urn:microsoft.com/office/officeart/2005/8/layout/hierarchy4"/>
    <dgm:cxn modelId="{4B0DAD20-4411-4521-B6D5-E58464F8BD51}" type="presParOf" srcId="{41451878-48AF-46F5-81D8-F98C815EB25B}" destId="{8BD3A351-0FE8-4474-96A1-8E5E19FC9F5C}" srcOrd="0" destOrd="0" presId="urn:microsoft.com/office/officeart/2005/8/layout/hierarchy4"/>
    <dgm:cxn modelId="{CBD96454-2091-49E4-ACF6-332726C17518}" type="presParOf" srcId="{41451878-48AF-46F5-81D8-F98C815EB25B}" destId="{686242F6-052C-409D-8362-9361F55E52F0}" srcOrd="1" destOrd="0" presId="urn:microsoft.com/office/officeart/2005/8/layout/hierarchy4"/>
    <dgm:cxn modelId="{6F0C20F2-E18D-46DC-A401-3AA01F2014AC}" type="presParOf" srcId="{41451878-48AF-46F5-81D8-F98C815EB25B}" destId="{33CAFB86-0E22-4259-83C0-DEFA263216BE}" srcOrd="2" destOrd="0" presId="urn:microsoft.com/office/officeart/2005/8/layout/hierarchy4"/>
    <dgm:cxn modelId="{4B155AB3-5158-4FF8-9F47-D8B09B68BDCC}" type="presParOf" srcId="{33CAFB86-0E22-4259-83C0-DEFA263216BE}" destId="{8D0CDED6-72A9-40BE-8A4B-C9F477AE8A78}" srcOrd="0" destOrd="0" presId="urn:microsoft.com/office/officeart/2005/8/layout/hierarchy4"/>
    <dgm:cxn modelId="{AE976AE2-DECE-44C2-9649-9F9875037DE6}" type="presParOf" srcId="{8D0CDED6-72A9-40BE-8A4B-C9F477AE8A78}" destId="{50BA747E-A09C-4736-8748-E328781D7DC5}" srcOrd="0" destOrd="0" presId="urn:microsoft.com/office/officeart/2005/8/layout/hierarchy4"/>
    <dgm:cxn modelId="{9D36F12C-F2D8-41A9-A086-5B2059A9B703}" type="presParOf" srcId="{8D0CDED6-72A9-40BE-8A4B-C9F477AE8A78}" destId="{3403AEB9-34A8-4920-A490-129D415CB773}" srcOrd="1" destOrd="0" presId="urn:microsoft.com/office/officeart/2005/8/layout/hierarchy4"/>
    <dgm:cxn modelId="{1779AEAD-3D4C-42A6-85A8-2AAFAFA14255}" type="presParOf" srcId="{33CAFB86-0E22-4259-83C0-DEFA263216BE}" destId="{9A0BF456-37EA-4D7E-8D6C-DC55D290A77B}" srcOrd="1" destOrd="0" presId="urn:microsoft.com/office/officeart/2005/8/layout/hierarchy4"/>
    <dgm:cxn modelId="{BA4E4415-48AA-48E5-8F77-18B343FB9842}" type="presParOf" srcId="{33CAFB86-0E22-4259-83C0-DEFA263216BE}" destId="{6FE54730-EF7F-48E4-9367-69BF42EFDEEB}" srcOrd="2" destOrd="0" presId="urn:microsoft.com/office/officeart/2005/8/layout/hierarchy4"/>
    <dgm:cxn modelId="{59CC706A-FD68-4839-865A-D5F5CC5E40CF}" type="presParOf" srcId="{6FE54730-EF7F-48E4-9367-69BF42EFDEEB}" destId="{A1E94597-431C-41F1-9CDD-D1A2E719B865}" srcOrd="0" destOrd="0" presId="urn:microsoft.com/office/officeart/2005/8/layout/hierarchy4"/>
    <dgm:cxn modelId="{80640470-E123-4D0A-A629-6C5A76E0F87C}" type="presParOf" srcId="{6FE54730-EF7F-48E4-9367-69BF42EFDEEB}" destId="{A32733CF-F166-4380-88E6-6D8CDA63372B}" srcOrd="1" destOrd="0" presId="urn:microsoft.com/office/officeart/2005/8/layout/hierarchy4"/>
    <dgm:cxn modelId="{C65EC6D7-742E-4F09-9167-7EB137573E79}" type="presParOf" srcId="{75F81776-D0B9-4688-A286-D6E3E681E3D0}" destId="{F2073F62-3852-4C3A-955B-807F8754D1C4}" srcOrd="5" destOrd="0" presId="urn:microsoft.com/office/officeart/2005/8/layout/hierarchy4"/>
    <dgm:cxn modelId="{B788B688-BD46-4EDE-A27E-9450B05942C1}" type="presParOf" srcId="{75F81776-D0B9-4688-A286-D6E3E681E3D0}" destId="{BA684324-5F3A-4629-89C6-EA2533377881}" srcOrd="6" destOrd="0" presId="urn:microsoft.com/office/officeart/2005/8/layout/hierarchy4"/>
    <dgm:cxn modelId="{FC24167B-FF9F-4932-AC3A-A452674394E3}" type="presParOf" srcId="{BA684324-5F3A-4629-89C6-EA2533377881}" destId="{BF28A17E-8E06-4CE7-924D-E4E6FCD8138B}" srcOrd="0" destOrd="0" presId="urn:microsoft.com/office/officeart/2005/8/layout/hierarchy4"/>
    <dgm:cxn modelId="{2AA62840-D765-4B21-BB59-343928926DD0}" type="presParOf" srcId="{BA684324-5F3A-4629-89C6-EA2533377881}" destId="{516B6A90-DF85-4515-8F17-E8A851310F12}" srcOrd="1" destOrd="0" presId="urn:microsoft.com/office/officeart/2005/8/layout/hierarchy4"/>
    <dgm:cxn modelId="{70B3EAA0-02C2-403B-9125-A9AFA385A04A}" type="presParOf" srcId="{BA684324-5F3A-4629-89C6-EA2533377881}" destId="{68B37F98-B821-4BA2-B350-D5EFF11F19B4}" srcOrd="2" destOrd="0" presId="urn:microsoft.com/office/officeart/2005/8/layout/hierarchy4"/>
    <dgm:cxn modelId="{687C456C-C6A3-455E-9260-D4705D253A1D}" type="presParOf" srcId="{68B37F98-B821-4BA2-B350-D5EFF11F19B4}" destId="{35C9C7F3-61A8-4D58-A787-0B2C48FEFEC1}" srcOrd="0" destOrd="0" presId="urn:microsoft.com/office/officeart/2005/8/layout/hierarchy4"/>
    <dgm:cxn modelId="{94799CCE-00AF-4953-BD5A-766340846554}" type="presParOf" srcId="{35C9C7F3-61A8-4D58-A787-0B2C48FEFEC1}" destId="{3B3A806E-715E-468B-8E57-E149A48FBDA6}" srcOrd="0" destOrd="0" presId="urn:microsoft.com/office/officeart/2005/8/layout/hierarchy4"/>
    <dgm:cxn modelId="{401C5F72-5167-4B0C-9ECC-9C3ACF03DB21}" type="presParOf" srcId="{35C9C7F3-61A8-4D58-A787-0B2C48FEFEC1}" destId="{CB7D8F4C-DE1E-4C7B-B2FF-9D701B2BE106}" srcOrd="1" destOrd="0" presId="urn:microsoft.com/office/officeart/2005/8/layout/hierarchy4"/>
    <dgm:cxn modelId="{09C9E0B0-8956-418A-89A4-36991F4385B8}" type="presParOf" srcId="{68B37F98-B821-4BA2-B350-D5EFF11F19B4}" destId="{2ACAFC6A-706F-4549-92C8-C96D3B1F0255}" srcOrd="1" destOrd="0" presId="urn:microsoft.com/office/officeart/2005/8/layout/hierarchy4"/>
    <dgm:cxn modelId="{B1AE21E7-4531-4177-A6C2-BACECF82AADF}" type="presParOf" srcId="{68B37F98-B821-4BA2-B350-D5EFF11F19B4}" destId="{08D3E8E5-EFED-441E-AAC9-FE5804795059}" srcOrd="2" destOrd="0" presId="urn:microsoft.com/office/officeart/2005/8/layout/hierarchy4"/>
    <dgm:cxn modelId="{3980FD78-1428-4D4E-965A-A6F083556191}" type="presParOf" srcId="{08D3E8E5-EFED-441E-AAC9-FE5804795059}" destId="{DCCC0497-E019-4E35-B6EE-36440A831CC9}" srcOrd="0" destOrd="0" presId="urn:microsoft.com/office/officeart/2005/8/layout/hierarchy4"/>
    <dgm:cxn modelId="{01532C78-951F-49E4-A25C-3AF603CAB27C}" type="presParOf" srcId="{08D3E8E5-EFED-441E-AAC9-FE5804795059}" destId="{9DFA0574-1B69-4CFA-BEED-001076EFA1D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BE542C1-09A9-49F9-AEB7-5AB40D692499}" type="doc">
      <dgm:prSet loTypeId="urn:microsoft.com/office/officeart/2005/8/layout/hierarchy4" loCatId="relationship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zh-CN" altLang="en-US"/>
        </a:p>
      </dgm:t>
    </dgm:pt>
    <dgm:pt modelId="{11AF100C-BA79-4263-833F-01B24C521538}">
      <dgm:prSet phldrT="[文本]" custT="1"/>
      <dgm:spPr/>
      <dgm:t>
        <a:bodyPr/>
        <a:lstStyle/>
        <a:p>
          <a:r>
            <a:rPr lang="zh-CN" altLang="en-US" sz="4000" dirty="0" smtClean="0"/>
            <a:t>大山脊梁（素静）</a:t>
          </a:r>
          <a:endParaRPr lang="zh-CN" altLang="en-US" sz="4000" dirty="0"/>
        </a:p>
      </dgm:t>
    </dgm:pt>
    <dgm:pt modelId="{A804477E-BD5A-4E74-97C8-A656C6F6B3BF}" type="parTrans" cxnId="{40D1C8FF-906A-4EA6-8CA5-0B9F36DC4565}">
      <dgm:prSet/>
      <dgm:spPr/>
      <dgm:t>
        <a:bodyPr/>
        <a:lstStyle/>
        <a:p>
          <a:endParaRPr lang="zh-CN" altLang="en-US" sz="1600"/>
        </a:p>
      </dgm:t>
    </dgm:pt>
    <dgm:pt modelId="{5E5D60E5-329F-4021-B05B-268F1FB1CA6B}" type="sibTrans" cxnId="{40D1C8FF-906A-4EA6-8CA5-0B9F36DC4565}">
      <dgm:prSet/>
      <dgm:spPr/>
      <dgm:t>
        <a:bodyPr/>
        <a:lstStyle/>
        <a:p>
          <a:endParaRPr lang="zh-CN" altLang="en-US" sz="1600"/>
        </a:p>
      </dgm:t>
    </dgm:pt>
    <dgm:pt modelId="{E784C37F-BDF8-4311-AF2C-4B03A8BCFF18}">
      <dgm:prSet phldrT="[文本]" custT="1"/>
      <dgm:spPr/>
      <dgm:t>
        <a:bodyPr/>
        <a:lstStyle/>
        <a:p>
          <a:r>
            <a:rPr lang="zh-CN" altLang="en-US" sz="1400" dirty="0" smtClean="0"/>
            <a:t>教师支持</a:t>
          </a:r>
          <a:endParaRPr lang="zh-CN" altLang="en-US" sz="1400" dirty="0"/>
        </a:p>
      </dgm:t>
    </dgm:pt>
    <dgm:pt modelId="{37BC861D-2D08-4EF2-BF4D-3DC35A0AFBDB}" type="parTrans" cxnId="{883C5881-F498-4DAC-9007-AF8DD7652C96}">
      <dgm:prSet/>
      <dgm:spPr/>
      <dgm:t>
        <a:bodyPr/>
        <a:lstStyle/>
        <a:p>
          <a:endParaRPr lang="zh-CN" altLang="en-US" sz="1600"/>
        </a:p>
      </dgm:t>
    </dgm:pt>
    <dgm:pt modelId="{1D751DB9-526A-4C14-8D81-4509CA61B1CD}" type="sibTrans" cxnId="{883C5881-F498-4DAC-9007-AF8DD7652C96}">
      <dgm:prSet/>
      <dgm:spPr/>
      <dgm:t>
        <a:bodyPr/>
        <a:lstStyle/>
        <a:p>
          <a:endParaRPr lang="zh-CN" altLang="en-US" sz="1600"/>
        </a:p>
      </dgm:t>
    </dgm:pt>
    <dgm:pt modelId="{9615AE8C-F7D0-4F76-9159-B6019E594007}">
      <dgm:prSet phldrT="[文本]" custT="1"/>
      <dgm:spPr/>
      <dgm:t>
        <a:bodyPr/>
        <a:lstStyle/>
        <a:p>
          <a:r>
            <a:rPr lang="zh-CN" altLang="en-US" sz="1050" dirty="0" smtClean="0"/>
            <a:t>集中培训</a:t>
          </a:r>
          <a:endParaRPr lang="zh-CN" altLang="en-US" sz="1050" dirty="0"/>
        </a:p>
      </dgm:t>
    </dgm:pt>
    <dgm:pt modelId="{5B5D21F6-71F0-49AF-BD36-F6A5D690B8E0}" type="parTrans" cxnId="{ED8BC2F5-AD09-4128-98EB-B2BC697D346C}">
      <dgm:prSet/>
      <dgm:spPr/>
      <dgm:t>
        <a:bodyPr/>
        <a:lstStyle/>
        <a:p>
          <a:endParaRPr lang="zh-CN" altLang="en-US" sz="1600"/>
        </a:p>
      </dgm:t>
    </dgm:pt>
    <dgm:pt modelId="{0CAD0718-EF19-4928-B55B-95E2F7B151ED}" type="sibTrans" cxnId="{ED8BC2F5-AD09-4128-98EB-B2BC697D346C}">
      <dgm:prSet/>
      <dgm:spPr/>
      <dgm:t>
        <a:bodyPr/>
        <a:lstStyle/>
        <a:p>
          <a:endParaRPr lang="zh-CN" altLang="en-US" sz="1600"/>
        </a:p>
      </dgm:t>
    </dgm:pt>
    <dgm:pt modelId="{CB26D0E0-C6E9-4265-9477-4A88C39B592E}">
      <dgm:prSet phldrT="[文本]" custT="1"/>
      <dgm:spPr/>
      <dgm:t>
        <a:bodyPr/>
        <a:lstStyle/>
        <a:p>
          <a:r>
            <a:rPr lang="zh-CN" altLang="en-US" sz="1400" dirty="0" smtClean="0"/>
            <a:t>教室支持</a:t>
          </a:r>
          <a:endParaRPr lang="zh-CN" altLang="en-US" sz="1400" dirty="0"/>
        </a:p>
      </dgm:t>
    </dgm:pt>
    <dgm:pt modelId="{EE3D6D66-9316-4875-9667-E11CFAFEAF5E}" type="parTrans" cxnId="{D28B0B88-0F20-422E-A274-0A3FEDBC470E}">
      <dgm:prSet/>
      <dgm:spPr/>
      <dgm:t>
        <a:bodyPr/>
        <a:lstStyle/>
        <a:p>
          <a:endParaRPr lang="zh-CN" altLang="en-US" sz="1600"/>
        </a:p>
      </dgm:t>
    </dgm:pt>
    <dgm:pt modelId="{63F2ABE9-676A-4C7C-AF64-36C660C09FF0}" type="sibTrans" cxnId="{D28B0B88-0F20-422E-A274-0A3FEDBC470E}">
      <dgm:prSet/>
      <dgm:spPr/>
      <dgm:t>
        <a:bodyPr/>
        <a:lstStyle/>
        <a:p>
          <a:endParaRPr lang="zh-CN" altLang="en-US" sz="1600"/>
        </a:p>
      </dgm:t>
    </dgm:pt>
    <dgm:pt modelId="{1A6FD833-579A-40FA-9E2D-5451EAB2CB91}">
      <dgm:prSet phldrT="[文本]" custT="1"/>
      <dgm:spPr/>
      <dgm:t>
        <a:bodyPr/>
        <a:lstStyle/>
        <a:p>
          <a:r>
            <a:rPr lang="zh-CN" altLang="en-US" sz="1400" dirty="0" smtClean="0"/>
            <a:t>学生支持</a:t>
          </a:r>
          <a:endParaRPr lang="zh-CN" altLang="en-US" sz="1400" dirty="0"/>
        </a:p>
      </dgm:t>
    </dgm:pt>
    <dgm:pt modelId="{ABE393E2-6D58-411D-869B-4F5B321B59EE}" type="parTrans" cxnId="{174F3F70-E3EF-4356-8303-7A8E87AB4374}">
      <dgm:prSet/>
      <dgm:spPr/>
      <dgm:t>
        <a:bodyPr/>
        <a:lstStyle/>
        <a:p>
          <a:endParaRPr lang="zh-CN" altLang="en-US" sz="1600"/>
        </a:p>
      </dgm:t>
    </dgm:pt>
    <dgm:pt modelId="{FFA0A24C-4A38-4288-9E5C-64414ED6BEA5}" type="sibTrans" cxnId="{174F3F70-E3EF-4356-8303-7A8E87AB4374}">
      <dgm:prSet/>
      <dgm:spPr/>
      <dgm:t>
        <a:bodyPr/>
        <a:lstStyle/>
        <a:p>
          <a:endParaRPr lang="zh-CN" altLang="en-US" sz="1600"/>
        </a:p>
      </dgm:t>
    </dgm:pt>
    <dgm:pt modelId="{E79D6CCA-8C55-4BBE-A3D6-C4AD992C3ED2}">
      <dgm:prSet phldrT="[文本]" custT="1"/>
      <dgm:spPr/>
      <dgm:t>
        <a:bodyPr/>
        <a:lstStyle/>
        <a:p>
          <a:r>
            <a:rPr lang="zh-CN" altLang="en-US" sz="1050" dirty="0" smtClean="0"/>
            <a:t>图书角</a:t>
          </a:r>
          <a:endParaRPr lang="zh-CN" altLang="en-US" sz="1050" dirty="0"/>
        </a:p>
      </dgm:t>
    </dgm:pt>
    <dgm:pt modelId="{C4EE24DA-FC05-4108-86C9-EE46905F996D}" type="parTrans" cxnId="{C64679F8-A067-4433-B3E8-CF3B52811151}">
      <dgm:prSet/>
      <dgm:spPr/>
      <dgm:t>
        <a:bodyPr/>
        <a:lstStyle/>
        <a:p>
          <a:endParaRPr lang="zh-CN" altLang="en-US" sz="1600"/>
        </a:p>
      </dgm:t>
    </dgm:pt>
    <dgm:pt modelId="{0F427162-D8D4-4EAC-9630-33100F039C25}" type="sibTrans" cxnId="{C64679F8-A067-4433-B3E8-CF3B52811151}">
      <dgm:prSet/>
      <dgm:spPr/>
      <dgm:t>
        <a:bodyPr/>
        <a:lstStyle/>
        <a:p>
          <a:endParaRPr lang="zh-CN" altLang="en-US" sz="1600"/>
        </a:p>
      </dgm:t>
    </dgm:pt>
    <dgm:pt modelId="{6332A7B3-09AB-496E-9688-5DDA04583C51}">
      <dgm:prSet phldrT="[文本]" custT="1"/>
      <dgm:spPr/>
      <dgm:t>
        <a:bodyPr/>
        <a:lstStyle/>
        <a:p>
          <a:r>
            <a:rPr lang="zh-CN" altLang="en-US" sz="1100" dirty="0" smtClean="0"/>
            <a:t>画出彩虹课程</a:t>
          </a:r>
          <a:endParaRPr lang="zh-CN" altLang="en-US" sz="1100" dirty="0"/>
        </a:p>
      </dgm:t>
    </dgm:pt>
    <dgm:pt modelId="{E7D782E7-9020-4CF9-B289-53E6DAC015A1}" type="parTrans" cxnId="{CC37076A-B6A8-4A8F-B963-5BDF9C6C69EE}">
      <dgm:prSet/>
      <dgm:spPr/>
      <dgm:t>
        <a:bodyPr/>
        <a:lstStyle/>
        <a:p>
          <a:endParaRPr lang="zh-CN" altLang="en-US" sz="1600"/>
        </a:p>
      </dgm:t>
    </dgm:pt>
    <dgm:pt modelId="{6359025B-C9F1-481C-B1A3-8CACF032C0E2}" type="sibTrans" cxnId="{CC37076A-B6A8-4A8F-B963-5BDF9C6C69EE}">
      <dgm:prSet/>
      <dgm:spPr/>
      <dgm:t>
        <a:bodyPr/>
        <a:lstStyle/>
        <a:p>
          <a:endParaRPr lang="zh-CN" altLang="en-US" sz="1600"/>
        </a:p>
      </dgm:t>
    </dgm:pt>
    <dgm:pt modelId="{9C025CCB-B8B0-439D-9FF7-2D7D73078684}">
      <dgm:prSet phldrT="[文本]" custT="1"/>
      <dgm:spPr/>
      <dgm:t>
        <a:bodyPr/>
        <a:lstStyle/>
        <a:p>
          <a:r>
            <a:rPr lang="zh-CN" altLang="en-US" sz="1050" dirty="0" smtClean="0"/>
            <a:t>电脑</a:t>
          </a:r>
          <a:endParaRPr lang="zh-CN" altLang="en-US" sz="1050" dirty="0"/>
        </a:p>
      </dgm:t>
    </dgm:pt>
    <dgm:pt modelId="{35B9849D-E158-4705-BF32-4E04877CC612}" type="parTrans" cxnId="{AA0A0288-44B5-402F-AD5F-4BA344B4E002}">
      <dgm:prSet/>
      <dgm:spPr/>
      <dgm:t>
        <a:bodyPr/>
        <a:lstStyle/>
        <a:p>
          <a:endParaRPr lang="zh-CN" altLang="en-US"/>
        </a:p>
      </dgm:t>
    </dgm:pt>
    <dgm:pt modelId="{D8725CCF-B5C6-4554-B1BA-B87C80066A18}" type="sibTrans" cxnId="{AA0A0288-44B5-402F-AD5F-4BA344B4E002}">
      <dgm:prSet/>
      <dgm:spPr/>
      <dgm:t>
        <a:bodyPr/>
        <a:lstStyle/>
        <a:p>
          <a:endParaRPr lang="zh-CN" altLang="en-US"/>
        </a:p>
      </dgm:t>
    </dgm:pt>
    <dgm:pt modelId="{61E6E276-31B5-4191-8829-9B304811BEC0}">
      <dgm:prSet phldrT="[文本]" custT="1"/>
      <dgm:spPr/>
      <dgm:t>
        <a:bodyPr/>
        <a:lstStyle/>
        <a:p>
          <a:r>
            <a:rPr lang="zh-CN" altLang="en-US" sz="1050" dirty="0" smtClean="0"/>
            <a:t>教具支持</a:t>
          </a:r>
          <a:endParaRPr lang="zh-CN" altLang="en-US" sz="1050" dirty="0"/>
        </a:p>
      </dgm:t>
    </dgm:pt>
    <dgm:pt modelId="{07D2FEA5-28E6-4E14-B915-A6868F77E3E7}" type="parTrans" cxnId="{EE237B3F-411B-42EA-9DB9-2BEA68B4916B}">
      <dgm:prSet/>
      <dgm:spPr/>
      <dgm:t>
        <a:bodyPr/>
        <a:lstStyle/>
        <a:p>
          <a:endParaRPr lang="zh-CN" altLang="en-US"/>
        </a:p>
      </dgm:t>
    </dgm:pt>
    <dgm:pt modelId="{05A8E58B-25B7-4626-BE6A-14571DC3818A}" type="sibTrans" cxnId="{EE237B3F-411B-42EA-9DB9-2BEA68B4916B}">
      <dgm:prSet/>
      <dgm:spPr/>
      <dgm:t>
        <a:bodyPr/>
        <a:lstStyle/>
        <a:p>
          <a:endParaRPr lang="zh-CN" altLang="en-US"/>
        </a:p>
      </dgm:t>
    </dgm:pt>
    <dgm:pt modelId="{1BAAB182-B6E3-4AF4-8CA4-381F9F1DE8EE}">
      <dgm:prSet phldrT="[文本]" custT="1"/>
      <dgm:spPr/>
      <dgm:t>
        <a:bodyPr/>
        <a:lstStyle/>
        <a:p>
          <a:r>
            <a:rPr lang="zh-CN" altLang="en-US" sz="1050" dirty="0" smtClean="0"/>
            <a:t>群体交流</a:t>
          </a:r>
          <a:endParaRPr lang="zh-CN" altLang="en-US" sz="1050" dirty="0"/>
        </a:p>
      </dgm:t>
    </dgm:pt>
    <dgm:pt modelId="{3C580DCA-1FBD-4806-8E5D-6DC9BB734C75}" type="parTrans" cxnId="{11CC1430-5F31-4BDE-B5DA-9F6C09BD8789}">
      <dgm:prSet/>
      <dgm:spPr/>
      <dgm:t>
        <a:bodyPr/>
        <a:lstStyle/>
        <a:p>
          <a:endParaRPr lang="zh-CN" altLang="en-US"/>
        </a:p>
      </dgm:t>
    </dgm:pt>
    <dgm:pt modelId="{985D3B73-9855-45D2-A814-BF09695C9A3C}" type="sibTrans" cxnId="{11CC1430-5F31-4BDE-B5DA-9F6C09BD8789}">
      <dgm:prSet/>
      <dgm:spPr/>
      <dgm:t>
        <a:bodyPr/>
        <a:lstStyle/>
        <a:p>
          <a:endParaRPr lang="zh-CN" altLang="en-US"/>
        </a:p>
      </dgm:t>
    </dgm:pt>
    <dgm:pt modelId="{768CBCC5-03BF-4A7F-9B1C-61073ECB944B}">
      <dgm:prSet phldrT="[文本]" custT="1"/>
      <dgm:spPr/>
      <dgm:t>
        <a:bodyPr/>
        <a:lstStyle/>
        <a:p>
          <a:r>
            <a:rPr lang="zh-CN" altLang="en-US" sz="1050" dirty="0" smtClean="0"/>
            <a:t>远程培训</a:t>
          </a:r>
          <a:endParaRPr lang="zh-CN" altLang="en-US" sz="1050" dirty="0"/>
        </a:p>
      </dgm:t>
    </dgm:pt>
    <dgm:pt modelId="{2D95BC33-489B-4473-A46E-D23566C0714B}" type="parTrans" cxnId="{B0FD03AD-78F9-4103-A496-2A90FBC6139C}">
      <dgm:prSet/>
      <dgm:spPr/>
      <dgm:t>
        <a:bodyPr/>
        <a:lstStyle/>
        <a:p>
          <a:endParaRPr lang="zh-CN" altLang="en-US"/>
        </a:p>
      </dgm:t>
    </dgm:pt>
    <dgm:pt modelId="{A357DD4B-E758-4164-9F4D-947D64691414}" type="sibTrans" cxnId="{B0FD03AD-78F9-4103-A496-2A90FBC6139C}">
      <dgm:prSet/>
      <dgm:spPr/>
      <dgm:t>
        <a:bodyPr/>
        <a:lstStyle/>
        <a:p>
          <a:endParaRPr lang="zh-CN" altLang="en-US"/>
        </a:p>
      </dgm:t>
    </dgm:pt>
    <dgm:pt modelId="{F99839DF-16CA-476D-A08E-D4DAB105FF85}" type="pres">
      <dgm:prSet presAssocID="{0BE542C1-09A9-49F9-AEB7-5AB40D692499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B69AC8D6-0216-4384-B2AE-A125ABEFA9B5}" type="pres">
      <dgm:prSet presAssocID="{11AF100C-BA79-4263-833F-01B24C521538}" presName="vertOne" presStyleCnt="0"/>
      <dgm:spPr/>
      <dgm:t>
        <a:bodyPr/>
        <a:lstStyle/>
        <a:p>
          <a:endParaRPr lang="zh-CN" altLang="en-US"/>
        </a:p>
      </dgm:t>
    </dgm:pt>
    <dgm:pt modelId="{3EFE202B-C944-4E6E-809B-30B332E06F32}" type="pres">
      <dgm:prSet presAssocID="{11AF100C-BA79-4263-833F-01B24C521538}" presName="txOne" presStyleLbl="node0" presStyleIdx="0" presStyleCnt="1" custScaleY="44377" custLinFactNeighborX="-29869" custLinFactNeighborY="-83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F5E20570-A516-42E7-B096-C6E203049312}" type="pres">
      <dgm:prSet presAssocID="{11AF100C-BA79-4263-833F-01B24C521538}" presName="parTransOne" presStyleCnt="0"/>
      <dgm:spPr/>
      <dgm:t>
        <a:bodyPr/>
        <a:lstStyle/>
        <a:p>
          <a:endParaRPr lang="zh-CN" altLang="en-US"/>
        </a:p>
      </dgm:t>
    </dgm:pt>
    <dgm:pt modelId="{E6B3F240-CE54-4C58-9459-61E96675775B}" type="pres">
      <dgm:prSet presAssocID="{11AF100C-BA79-4263-833F-01B24C521538}" presName="horzOne" presStyleCnt="0"/>
      <dgm:spPr/>
      <dgm:t>
        <a:bodyPr/>
        <a:lstStyle/>
        <a:p>
          <a:endParaRPr lang="zh-CN" altLang="en-US"/>
        </a:p>
      </dgm:t>
    </dgm:pt>
    <dgm:pt modelId="{26CED5E5-4519-4B7E-A874-8308B384168C}" type="pres">
      <dgm:prSet presAssocID="{E784C37F-BDF8-4311-AF2C-4B03A8BCFF18}" presName="vertTwo" presStyleCnt="0"/>
      <dgm:spPr/>
      <dgm:t>
        <a:bodyPr/>
        <a:lstStyle/>
        <a:p>
          <a:endParaRPr lang="zh-CN" altLang="en-US"/>
        </a:p>
      </dgm:t>
    </dgm:pt>
    <dgm:pt modelId="{DF94AE63-CD78-4DA8-B287-21ABDE39EE23}" type="pres">
      <dgm:prSet presAssocID="{E784C37F-BDF8-4311-AF2C-4B03A8BCFF18}" presName="txTwo" presStyleLbl="node2" presStyleIdx="0" presStyleCnt="3" custScaleY="6343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34C3E44-ADCE-4D0C-A246-1DA7A650167F}" type="pres">
      <dgm:prSet presAssocID="{E784C37F-BDF8-4311-AF2C-4B03A8BCFF18}" presName="parTransTwo" presStyleCnt="0"/>
      <dgm:spPr/>
      <dgm:t>
        <a:bodyPr/>
        <a:lstStyle/>
        <a:p>
          <a:endParaRPr lang="zh-CN" altLang="en-US"/>
        </a:p>
      </dgm:t>
    </dgm:pt>
    <dgm:pt modelId="{695A7739-2E08-40F7-A6E4-BF9AA007AFB2}" type="pres">
      <dgm:prSet presAssocID="{E784C37F-BDF8-4311-AF2C-4B03A8BCFF18}" presName="horzTwo" presStyleCnt="0"/>
      <dgm:spPr/>
      <dgm:t>
        <a:bodyPr/>
        <a:lstStyle/>
        <a:p>
          <a:endParaRPr lang="zh-CN" altLang="en-US"/>
        </a:p>
      </dgm:t>
    </dgm:pt>
    <dgm:pt modelId="{1EB844FA-4907-4818-9293-2F2321C87602}" type="pres">
      <dgm:prSet presAssocID="{9615AE8C-F7D0-4F76-9159-B6019E594007}" presName="vertThree" presStyleCnt="0"/>
      <dgm:spPr/>
      <dgm:t>
        <a:bodyPr/>
        <a:lstStyle/>
        <a:p>
          <a:endParaRPr lang="zh-CN" altLang="en-US"/>
        </a:p>
      </dgm:t>
    </dgm:pt>
    <dgm:pt modelId="{350E0B5F-B44D-4DE8-AEBC-C5CE1787EF3F}" type="pres">
      <dgm:prSet presAssocID="{9615AE8C-F7D0-4F76-9159-B6019E594007}" presName="txThree" presStyleLbl="node3" presStyleIdx="0" presStyleCnt="7" custScaleY="65775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C36282D-1F7B-4AA6-A99E-F0E4B58CEFB5}" type="pres">
      <dgm:prSet presAssocID="{9615AE8C-F7D0-4F76-9159-B6019E594007}" presName="horzThree" presStyleCnt="0"/>
      <dgm:spPr/>
      <dgm:t>
        <a:bodyPr/>
        <a:lstStyle/>
        <a:p>
          <a:endParaRPr lang="zh-CN" altLang="en-US"/>
        </a:p>
      </dgm:t>
    </dgm:pt>
    <dgm:pt modelId="{27B31EE7-BA7D-43A7-9DAD-916D95E8A6FC}" type="pres">
      <dgm:prSet presAssocID="{0CAD0718-EF19-4928-B55B-95E2F7B151ED}" presName="sibSpaceThree" presStyleCnt="0"/>
      <dgm:spPr/>
      <dgm:t>
        <a:bodyPr/>
        <a:lstStyle/>
        <a:p>
          <a:endParaRPr lang="zh-CN" altLang="en-US"/>
        </a:p>
      </dgm:t>
    </dgm:pt>
    <dgm:pt modelId="{8C1DB219-6722-4C94-8D78-F25D004967CD}" type="pres">
      <dgm:prSet presAssocID="{61E6E276-31B5-4191-8829-9B304811BEC0}" presName="vertThree" presStyleCnt="0"/>
      <dgm:spPr/>
      <dgm:t>
        <a:bodyPr/>
        <a:lstStyle/>
        <a:p>
          <a:endParaRPr lang="zh-CN" altLang="en-US"/>
        </a:p>
      </dgm:t>
    </dgm:pt>
    <dgm:pt modelId="{4069720A-AD35-4844-AC11-C9D9DF8058F2}" type="pres">
      <dgm:prSet presAssocID="{61E6E276-31B5-4191-8829-9B304811BEC0}" presName="txThree" presStyleLbl="node3" presStyleIdx="1" presStyleCnt="7" custScaleY="64256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B7BFB85E-7FC5-4765-9AB0-FDE578E328C4}" type="pres">
      <dgm:prSet presAssocID="{61E6E276-31B5-4191-8829-9B304811BEC0}" presName="horzThree" presStyleCnt="0"/>
      <dgm:spPr/>
      <dgm:t>
        <a:bodyPr/>
        <a:lstStyle/>
        <a:p>
          <a:endParaRPr lang="zh-CN" altLang="en-US"/>
        </a:p>
      </dgm:t>
    </dgm:pt>
    <dgm:pt modelId="{9400E43B-4FE6-46D0-8832-C1800A2B08D3}" type="pres">
      <dgm:prSet presAssocID="{05A8E58B-25B7-4626-BE6A-14571DC3818A}" presName="sibSpaceThree" presStyleCnt="0"/>
      <dgm:spPr/>
      <dgm:t>
        <a:bodyPr/>
        <a:lstStyle/>
        <a:p>
          <a:endParaRPr lang="zh-CN" altLang="en-US"/>
        </a:p>
      </dgm:t>
    </dgm:pt>
    <dgm:pt modelId="{256EC5AD-D471-47D9-99CE-992D98418BF8}" type="pres">
      <dgm:prSet presAssocID="{1BAAB182-B6E3-4AF4-8CA4-381F9F1DE8EE}" presName="vertThree" presStyleCnt="0"/>
      <dgm:spPr/>
      <dgm:t>
        <a:bodyPr/>
        <a:lstStyle/>
        <a:p>
          <a:endParaRPr lang="zh-CN" altLang="en-US"/>
        </a:p>
      </dgm:t>
    </dgm:pt>
    <dgm:pt modelId="{2DFE3364-3D56-48E8-ABB7-B3C6438B0D4E}" type="pres">
      <dgm:prSet presAssocID="{1BAAB182-B6E3-4AF4-8CA4-381F9F1DE8EE}" presName="txThree" presStyleLbl="node3" presStyleIdx="2" presStyleCnt="7" custScaleY="6364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05526DC-3508-4050-9A55-57E36BBCA42F}" type="pres">
      <dgm:prSet presAssocID="{1BAAB182-B6E3-4AF4-8CA4-381F9F1DE8EE}" presName="horzThree" presStyleCnt="0"/>
      <dgm:spPr/>
      <dgm:t>
        <a:bodyPr/>
        <a:lstStyle/>
        <a:p>
          <a:endParaRPr lang="zh-CN" altLang="en-US"/>
        </a:p>
      </dgm:t>
    </dgm:pt>
    <dgm:pt modelId="{368245C2-F414-4735-A759-D3D62DB10849}" type="pres">
      <dgm:prSet presAssocID="{985D3B73-9855-45D2-A814-BF09695C9A3C}" presName="sibSpaceThree" presStyleCnt="0"/>
      <dgm:spPr/>
      <dgm:t>
        <a:bodyPr/>
        <a:lstStyle/>
        <a:p>
          <a:endParaRPr lang="zh-CN" altLang="en-US"/>
        </a:p>
      </dgm:t>
    </dgm:pt>
    <dgm:pt modelId="{321BBA78-9133-4C36-9124-AB812A470848}" type="pres">
      <dgm:prSet presAssocID="{768CBCC5-03BF-4A7F-9B1C-61073ECB944B}" presName="vertThree" presStyleCnt="0"/>
      <dgm:spPr/>
      <dgm:t>
        <a:bodyPr/>
        <a:lstStyle/>
        <a:p>
          <a:endParaRPr lang="zh-CN" altLang="en-US"/>
        </a:p>
      </dgm:t>
    </dgm:pt>
    <dgm:pt modelId="{20965838-8479-4011-8D0F-4FD51BE91B31}" type="pres">
      <dgm:prSet presAssocID="{768CBCC5-03BF-4A7F-9B1C-61073ECB944B}" presName="txThree" presStyleLbl="node3" presStyleIdx="3" presStyleCnt="7" custScaleY="6541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B5185669-67CA-467F-8F2D-AA59CB4E5689}" type="pres">
      <dgm:prSet presAssocID="{768CBCC5-03BF-4A7F-9B1C-61073ECB944B}" presName="horzThree" presStyleCnt="0"/>
      <dgm:spPr/>
      <dgm:t>
        <a:bodyPr/>
        <a:lstStyle/>
        <a:p>
          <a:endParaRPr lang="zh-CN" altLang="en-US"/>
        </a:p>
      </dgm:t>
    </dgm:pt>
    <dgm:pt modelId="{C24DCB0C-6467-46D1-97C4-4858E24C589F}" type="pres">
      <dgm:prSet presAssocID="{1D751DB9-526A-4C14-8D81-4509CA61B1CD}" presName="sibSpaceTwo" presStyleCnt="0"/>
      <dgm:spPr/>
      <dgm:t>
        <a:bodyPr/>
        <a:lstStyle/>
        <a:p>
          <a:endParaRPr lang="zh-CN" altLang="en-US"/>
        </a:p>
      </dgm:t>
    </dgm:pt>
    <dgm:pt modelId="{CCA2C0DF-8B9E-4526-8396-61FC44B5BBE5}" type="pres">
      <dgm:prSet presAssocID="{CB26D0E0-C6E9-4265-9477-4A88C39B592E}" presName="vertTwo" presStyleCnt="0"/>
      <dgm:spPr/>
      <dgm:t>
        <a:bodyPr/>
        <a:lstStyle/>
        <a:p>
          <a:endParaRPr lang="zh-CN" altLang="en-US"/>
        </a:p>
      </dgm:t>
    </dgm:pt>
    <dgm:pt modelId="{FB8C9759-4530-4E80-8F18-5D852510ED44}" type="pres">
      <dgm:prSet presAssocID="{CB26D0E0-C6E9-4265-9477-4A88C39B592E}" presName="txTwo" presStyleLbl="node2" presStyleIdx="1" presStyleCnt="3" custScaleY="6343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4253B72-0D86-4D04-A36C-A99ABCF1D219}" type="pres">
      <dgm:prSet presAssocID="{CB26D0E0-C6E9-4265-9477-4A88C39B592E}" presName="parTransTwo" presStyleCnt="0"/>
      <dgm:spPr/>
      <dgm:t>
        <a:bodyPr/>
        <a:lstStyle/>
        <a:p>
          <a:endParaRPr lang="zh-CN" altLang="en-US"/>
        </a:p>
      </dgm:t>
    </dgm:pt>
    <dgm:pt modelId="{5EDA990E-0703-4FE6-8F9A-DD215015CA12}" type="pres">
      <dgm:prSet presAssocID="{CB26D0E0-C6E9-4265-9477-4A88C39B592E}" presName="horzTwo" presStyleCnt="0"/>
      <dgm:spPr/>
      <dgm:t>
        <a:bodyPr/>
        <a:lstStyle/>
        <a:p>
          <a:endParaRPr lang="zh-CN" altLang="en-US"/>
        </a:p>
      </dgm:t>
    </dgm:pt>
    <dgm:pt modelId="{C06839A8-E62B-49EC-BBEF-F5A0BBC6AB35}" type="pres">
      <dgm:prSet presAssocID="{E79D6CCA-8C55-4BBE-A3D6-C4AD992C3ED2}" presName="vertThree" presStyleCnt="0"/>
      <dgm:spPr/>
      <dgm:t>
        <a:bodyPr/>
        <a:lstStyle/>
        <a:p>
          <a:endParaRPr lang="zh-CN" altLang="en-US"/>
        </a:p>
      </dgm:t>
    </dgm:pt>
    <dgm:pt modelId="{CC3512EC-3675-484E-B376-2C610CAB5ABA}" type="pres">
      <dgm:prSet presAssocID="{E79D6CCA-8C55-4BBE-A3D6-C4AD992C3ED2}" presName="txThree" presStyleLbl="node3" presStyleIdx="4" presStyleCnt="7" custScaleY="6621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707B6D3-2AFD-4324-922D-CDC3A935E306}" type="pres">
      <dgm:prSet presAssocID="{E79D6CCA-8C55-4BBE-A3D6-C4AD992C3ED2}" presName="horzThree" presStyleCnt="0"/>
      <dgm:spPr/>
      <dgm:t>
        <a:bodyPr/>
        <a:lstStyle/>
        <a:p>
          <a:endParaRPr lang="zh-CN" altLang="en-US"/>
        </a:p>
      </dgm:t>
    </dgm:pt>
    <dgm:pt modelId="{25B1DFD9-3872-47DE-A2A7-ACA7D98D6917}" type="pres">
      <dgm:prSet presAssocID="{0F427162-D8D4-4EAC-9630-33100F039C25}" presName="sibSpaceThree" presStyleCnt="0"/>
      <dgm:spPr/>
      <dgm:t>
        <a:bodyPr/>
        <a:lstStyle/>
        <a:p>
          <a:endParaRPr lang="zh-CN" altLang="en-US"/>
        </a:p>
      </dgm:t>
    </dgm:pt>
    <dgm:pt modelId="{FEC8AC43-4813-449C-8172-CC58775DD992}" type="pres">
      <dgm:prSet presAssocID="{9C025CCB-B8B0-439D-9FF7-2D7D73078684}" presName="vertThree" presStyleCnt="0"/>
      <dgm:spPr/>
      <dgm:t>
        <a:bodyPr/>
        <a:lstStyle/>
        <a:p>
          <a:endParaRPr lang="zh-CN" altLang="en-US"/>
        </a:p>
      </dgm:t>
    </dgm:pt>
    <dgm:pt modelId="{3ABE8760-88B8-4B12-877E-0E6E3ADF90AF}" type="pres">
      <dgm:prSet presAssocID="{9C025CCB-B8B0-439D-9FF7-2D7D73078684}" presName="txThree" presStyleLbl="node3" presStyleIdx="5" presStyleCnt="7" custScaleY="6510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B8B9F41-E571-4020-9F53-11C6AC75A7A9}" type="pres">
      <dgm:prSet presAssocID="{9C025CCB-B8B0-439D-9FF7-2D7D73078684}" presName="horzThree" presStyleCnt="0"/>
      <dgm:spPr/>
      <dgm:t>
        <a:bodyPr/>
        <a:lstStyle/>
        <a:p>
          <a:endParaRPr lang="zh-CN" altLang="en-US"/>
        </a:p>
      </dgm:t>
    </dgm:pt>
    <dgm:pt modelId="{1F325E72-5A5E-4036-B164-81420DFEFF77}" type="pres">
      <dgm:prSet presAssocID="{63F2ABE9-676A-4C7C-AF64-36C660C09FF0}" presName="sibSpaceTwo" presStyleCnt="0"/>
      <dgm:spPr/>
      <dgm:t>
        <a:bodyPr/>
        <a:lstStyle/>
        <a:p>
          <a:endParaRPr lang="zh-CN" altLang="en-US"/>
        </a:p>
      </dgm:t>
    </dgm:pt>
    <dgm:pt modelId="{099750F9-8190-4D6D-8540-C261AFFF8595}" type="pres">
      <dgm:prSet presAssocID="{1A6FD833-579A-40FA-9E2D-5451EAB2CB91}" presName="vertTwo" presStyleCnt="0"/>
      <dgm:spPr/>
      <dgm:t>
        <a:bodyPr/>
        <a:lstStyle/>
        <a:p>
          <a:endParaRPr lang="zh-CN" altLang="en-US"/>
        </a:p>
      </dgm:t>
    </dgm:pt>
    <dgm:pt modelId="{4E9E5D2F-3170-4866-987D-59FF66AC472A}" type="pres">
      <dgm:prSet presAssocID="{1A6FD833-579A-40FA-9E2D-5451EAB2CB91}" presName="txTwo" presStyleLbl="node2" presStyleIdx="2" presStyleCnt="3" custScaleY="6340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1F40863-23BE-4808-A81D-FB4AD947FCA4}" type="pres">
      <dgm:prSet presAssocID="{1A6FD833-579A-40FA-9E2D-5451EAB2CB91}" presName="parTransTwo" presStyleCnt="0"/>
      <dgm:spPr/>
      <dgm:t>
        <a:bodyPr/>
        <a:lstStyle/>
        <a:p>
          <a:endParaRPr lang="zh-CN" altLang="en-US"/>
        </a:p>
      </dgm:t>
    </dgm:pt>
    <dgm:pt modelId="{75F81776-D0B9-4688-A286-D6E3E681E3D0}" type="pres">
      <dgm:prSet presAssocID="{1A6FD833-579A-40FA-9E2D-5451EAB2CB91}" presName="horzTwo" presStyleCnt="0"/>
      <dgm:spPr/>
      <dgm:t>
        <a:bodyPr/>
        <a:lstStyle/>
        <a:p>
          <a:endParaRPr lang="zh-CN" altLang="en-US"/>
        </a:p>
      </dgm:t>
    </dgm:pt>
    <dgm:pt modelId="{BA684324-5F3A-4629-89C6-EA2533377881}" type="pres">
      <dgm:prSet presAssocID="{6332A7B3-09AB-496E-9688-5DDA04583C51}" presName="vertThree" presStyleCnt="0"/>
      <dgm:spPr/>
      <dgm:t>
        <a:bodyPr/>
        <a:lstStyle/>
        <a:p>
          <a:endParaRPr lang="zh-CN" altLang="en-US"/>
        </a:p>
      </dgm:t>
    </dgm:pt>
    <dgm:pt modelId="{BF28A17E-8E06-4CE7-924D-E4E6FCD8138B}" type="pres">
      <dgm:prSet presAssocID="{6332A7B3-09AB-496E-9688-5DDA04583C51}" presName="txThree" presStyleLbl="node3" presStyleIdx="6" presStyleCnt="7" custScaleY="6511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8B37F98-B821-4BA2-B350-D5EFF11F19B4}" type="pres">
      <dgm:prSet presAssocID="{6332A7B3-09AB-496E-9688-5DDA04583C51}" presName="horzThree" presStyleCnt="0"/>
      <dgm:spPr/>
      <dgm:t>
        <a:bodyPr/>
        <a:lstStyle/>
        <a:p>
          <a:endParaRPr lang="zh-CN" altLang="en-US"/>
        </a:p>
      </dgm:t>
    </dgm:pt>
  </dgm:ptLst>
  <dgm:cxnLst>
    <dgm:cxn modelId="{824112D5-761E-47B8-9834-A35FB9808A4C}" type="presOf" srcId="{1A6FD833-579A-40FA-9E2D-5451EAB2CB91}" destId="{4E9E5D2F-3170-4866-987D-59FF66AC472A}" srcOrd="0" destOrd="0" presId="urn:microsoft.com/office/officeart/2005/8/layout/hierarchy4"/>
    <dgm:cxn modelId="{C64679F8-A067-4433-B3E8-CF3B52811151}" srcId="{CB26D0E0-C6E9-4265-9477-4A88C39B592E}" destId="{E79D6CCA-8C55-4BBE-A3D6-C4AD992C3ED2}" srcOrd="0" destOrd="0" parTransId="{C4EE24DA-FC05-4108-86C9-EE46905F996D}" sibTransId="{0F427162-D8D4-4EAC-9630-33100F039C25}"/>
    <dgm:cxn modelId="{4B43005C-4796-4835-A83B-F9E1462B3002}" type="presOf" srcId="{61E6E276-31B5-4191-8829-9B304811BEC0}" destId="{4069720A-AD35-4844-AC11-C9D9DF8058F2}" srcOrd="0" destOrd="0" presId="urn:microsoft.com/office/officeart/2005/8/layout/hierarchy4"/>
    <dgm:cxn modelId="{40D1C8FF-906A-4EA6-8CA5-0B9F36DC4565}" srcId="{0BE542C1-09A9-49F9-AEB7-5AB40D692499}" destId="{11AF100C-BA79-4263-833F-01B24C521538}" srcOrd="0" destOrd="0" parTransId="{A804477E-BD5A-4E74-97C8-A656C6F6B3BF}" sibTransId="{5E5D60E5-329F-4021-B05B-268F1FB1CA6B}"/>
    <dgm:cxn modelId="{6270B694-EBEE-42EC-AD92-0F7C1AD0D460}" type="presOf" srcId="{11AF100C-BA79-4263-833F-01B24C521538}" destId="{3EFE202B-C944-4E6E-809B-30B332E06F32}" srcOrd="0" destOrd="0" presId="urn:microsoft.com/office/officeart/2005/8/layout/hierarchy4"/>
    <dgm:cxn modelId="{FEF19C18-0D87-406B-8DC5-14ED70A2952A}" type="presOf" srcId="{9C025CCB-B8B0-439D-9FF7-2D7D73078684}" destId="{3ABE8760-88B8-4B12-877E-0E6E3ADF90AF}" srcOrd="0" destOrd="0" presId="urn:microsoft.com/office/officeart/2005/8/layout/hierarchy4"/>
    <dgm:cxn modelId="{5E004871-76B8-46CF-9DD8-11BA4BA854FE}" type="presOf" srcId="{1BAAB182-B6E3-4AF4-8CA4-381F9F1DE8EE}" destId="{2DFE3364-3D56-48E8-ABB7-B3C6438B0D4E}" srcOrd="0" destOrd="0" presId="urn:microsoft.com/office/officeart/2005/8/layout/hierarchy4"/>
    <dgm:cxn modelId="{4217E26C-69A1-4F6A-9F5B-3422AB6F6AB2}" type="presOf" srcId="{768CBCC5-03BF-4A7F-9B1C-61073ECB944B}" destId="{20965838-8479-4011-8D0F-4FD51BE91B31}" srcOrd="0" destOrd="0" presId="urn:microsoft.com/office/officeart/2005/8/layout/hierarchy4"/>
    <dgm:cxn modelId="{EE237B3F-411B-42EA-9DB9-2BEA68B4916B}" srcId="{E784C37F-BDF8-4311-AF2C-4B03A8BCFF18}" destId="{61E6E276-31B5-4191-8829-9B304811BEC0}" srcOrd="1" destOrd="0" parTransId="{07D2FEA5-28E6-4E14-B915-A6868F77E3E7}" sibTransId="{05A8E58B-25B7-4626-BE6A-14571DC3818A}"/>
    <dgm:cxn modelId="{CC37076A-B6A8-4A8F-B963-5BDF9C6C69EE}" srcId="{1A6FD833-579A-40FA-9E2D-5451EAB2CB91}" destId="{6332A7B3-09AB-496E-9688-5DDA04583C51}" srcOrd="0" destOrd="0" parTransId="{E7D782E7-9020-4CF9-B289-53E6DAC015A1}" sibTransId="{6359025B-C9F1-481C-B1A3-8CACF032C0E2}"/>
    <dgm:cxn modelId="{C2A9BBBA-CA4F-4B0C-A859-6F767B0062F8}" type="presOf" srcId="{9615AE8C-F7D0-4F76-9159-B6019E594007}" destId="{350E0B5F-B44D-4DE8-AEBC-C5CE1787EF3F}" srcOrd="0" destOrd="0" presId="urn:microsoft.com/office/officeart/2005/8/layout/hierarchy4"/>
    <dgm:cxn modelId="{D28B0B88-0F20-422E-A274-0A3FEDBC470E}" srcId="{11AF100C-BA79-4263-833F-01B24C521538}" destId="{CB26D0E0-C6E9-4265-9477-4A88C39B592E}" srcOrd="1" destOrd="0" parTransId="{EE3D6D66-9316-4875-9667-E11CFAFEAF5E}" sibTransId="{63F2ABE9-676A-4C7C-AF64-36C660C09FF0}"/>
    <dgm:cxn modelId="{1A136A37-261B-4C53-B0D5-8554D502C541}" type="presOf" srcId="{6332A7B3-09AB-496E-9688-5DDA04583C51}" destId="{BF28A17E-8E06-4CE7-924D-E4E6FCD8138B}" srcOrd="0" destOrd="0" presId="urn:microsoft.com/office/officeart/2005/8/layout/hierarchy4"/>
    <dgm:cxn modelId="{174F3F70-E3EF-4356-8303-7A8E87AB4374}" srcId="{11AF100C-BA79-4263-833F-01B24C521538}" destId="{1A6FD833-579A-40FA-9E2D-5451EAB2CB91}" srcOrd="2" destOrd="0" parTransId="{ABE393E2-6D58-411D-869B-4F5B321B59EE}" sibTransId="{FFA0A24C-4A38-4288-9E5C-64414ED6BEA5}"/>
    <dgm:cxn modelId="{B465FEE0-A5FE-41D3-87C0-E13244C8B9E6}" type="presOf" srcId="{0BE542C1-09A9-49F9-AEB7-5AB40D692499}" destId="{F99839DF-16CA-476D-A08E-D4DAB105FF85}" srcOrd="0" destOrd="0" presId="urn:microsoft.com/office/officeart/2005/8/layout/hierarchy4"/>
    <dgm:cxn modelId="{11CC1430-5F31-4BDE-B5DA-9F6C09BD8789}" srcId="{E784C37F-BDF8-4311-AF2C-4B03A8BCFF18}" destId="{1BAAB182-B6E3-4AF4-8CA4-381F9F1DE8EE}" srcOrd="2" destOrd="0" parTransId="{3C580DCA-1FBD-4806-8E5D-6DC9BB734C75}" sibTransId="{985D3B73-9855-45D2-A814-BF09695C9A3C}"/>
    <dgm:cxn modelId="{8AE62FE2-36C4-40D9-9466-004079876CC2}" type="presOf" srcId="{E784C37F-BDF8-4311-AF2C-4B03A8BCFF18}" destId="{DF94AE63-CD78-4DA8-B287-21ABDE39EE23}" srcOrd="0" destOrd="0" presId="urn:microsoft.com/office/officeart/2005/8/layout/hierarchy4"/>
    <dgm:cxn modelId="{AA0A0288-44B5-402F-AD5F-4BA344B4E002}" srcId="{CB26D0E0-C6E9-4265-9477-4A88C39B592E}" destId="{9C025CCB-B8B0-439D-9FF7-2D7D73078684}" srcOrd="1" destOrd="0" parTransId="{35B9849D-E158-4705-BF32-4E04877CC612}" sibTransId="{D8725CCF-B5C6-4554-B1BA-B87C80066A18}"/>
    <dgm:cxn modelId="{2B4EDB66-F6FA-44AD-B88A-98008BE5088A}" type="presOf" srcId="{E79D6CCA-8C55-4BBE-A3D6-C4AD992C3ED2}" destId="{CC3512EC-3675-484E-B376-2C610CAB5ABA}" srcOrd="0" destOrd="0" presId="urn:microsoft.com/office/officeart/2005/8/layout/hierarchy4"/>
    <dgm:cxn modelId="{666C80CD-C277-4422-B410-BD1A24354A4F}" type="presOf" srcId="{CB26D0E0-C6E9-4265-9477-4A88C39B592E}" destId="{FB8C9759-4530-4E80-8F18-5D852510ED44}" srcOrd="0" destOrd="0" presId="urn:microsoft.com/office/officeart/2005/8/layout/hierarchy4"/>
    <dgm:cxn modelId="{B0FD03AD-78F9-4103-A496-2A90FBC6139C}" srcId="{E784C37F-BDF8-4311-AF2C-4B03A8BCFF18}" destId="{768CBCC5-03BF-4A7F-9B1C-61073ECB944B}" srcOrd="3" destOrd="0" parTransId="{2D95BC33-489B-4473-A46E-D23566C0714B}" sibTransId="{A357DD4B-E758-4164-9F4D-947D64691414}"/>
    <dgm:cxn modelId="{883C5881-F498-4DAC-9007-AF8DD7652C96}" srcId="{11AF100C-BA79-4263-833F-01B24C521538}" destId="{E784C37F-BDF8-4311-AF2C-4B03A8BCFF18}" srcOrd="0" destOrd="0" parTransId="{37BC861D-2D08-4EF2-BF4D-3DC35A0AFBDB}" sibTransId="{1D751DB9-526A-4C14-8D81-4509CA61B1CD}"/>
    <dgm:cxn modelId="{ED8BC2F5-AD09-4128-98EB-B2BC697D346C}" srcId="{E784C37F-BDF8-4311-AF2C-4B03A8BCFF18}" destId="{9615AE8C-F7D0-4F76-9159-B6019E594007}" srcOrd="0" destOrd="0" parTransId="{5B5D21F6-71F0-49AF-BD36-F6A5D690B8E0}" sibTransId="{0CAD0718-EF19-4928-B55B-95E2F7B151ED}"/>
    <dgm:cxn modelId="{5E15C001-E9DE-4842-B899-7542A0FC91B5}" type="presParOf" srcId="{F99839DF-16CA-476D-A08E-D4DAB105FF85}" destId="{B69AC8D6-0216-4384-B2AE-A125ABEFA9B5}" srcOrd="0" destOrd="0" presId="urn:microsoft.com/office/officeart/2005/8/layout/hierarchy4"/>
    <dgm:cxn modelId="{D498A514-3D06-4828-BC96-A42F3A6696A0}" type="presParOf" srcId="{B69AC8D6-0216-4384-B2AE-A125ABEFA9B5}" destId="{3EFE202B-C944-4E6E-809B-30B332E06F32}" srcOrd="0" destOrd="0" presId="urn:microsoft.com/office/officeart/2005/8/layout/hierarchy4"/>
    <dgm:cxn modelId="{0C2BCEBB-2B00-43D7-980C-0E32780349C8}" type="presParOf" srcId="{B69AC8D6-0216-4384-B2AE-A125ABEFA9B5}" destId="{F5E20570-A516-42E7-B096-C6E203049312}" srcOrd="1" destOrd="0" presId="urn:microsoft.com/office/officeart/2005/8/layout/hierarchy4"/>
    <dgm:cxn modelId="{4D49A0D4-385A-4A8A-A199-ADDF79EC98AD}" type="presParOf" srcId="{B69AC8D6-0216-4384-B2AE-A125ABEFA9B5}" destId="{E6B3F240-CE54-4C58-9459-61E96675775B}" srcOrd="2" destOrd="0" presId="urn:microsoft.com/office/officeart/2005/8/layout/hierarchy4"/>
    <dgm:cxn modelId="{D62377AE-C69F-43E3-846E-94F6241CF2E3}" type="presParOf" srcId="{E6B3F240-CE54-4C58-9459-61E96675775B}" destId="{26CED5E5-4519-4B7E-A874-8308B384168C}" srcOrd="0" destOrd="0" presId="urn:microsoft.com/office/officeart/2005/8/layout/hierarchy4"/>
    <dgm:cxn modelId="{9EF90545-711C-4106-8946-4D45B8617DE1}" type="presParOf" srcId="{26CED5E5-4519-4B7E-A874-8308B384168C}" destId="{DF94AE63-CD78-4DA8-B287-21ABDE39EE23}" srcOrd="0" destOrd="0" presId="urn:microsoft.com/office/officeart/2005/8/layout/hierarchy4"/>
    <dgm:cxn modelId="{A73A8E94-C7AE-4D42-9919-DD13A72BB30D}" type="presParOf" srcId="{26CED5E5-4519-4B7E-A874-8308B384168C}" destId="{934C3E44-ADCE-4D0C-A246-1DA7A650167F}" srcOrd="1" destOrd="0" presId="urn:microsoft.com/office/officeart/2005/8/layout/hierarchy4"/>
    <dgm:cxn modelId="{BAA9CD38-0DB2-4A50-9B61-644F4844CC7B}" type="presParOf" srcId="{26CED5E5-4519-4B7E-A874-8308B384168C}" destId="{695A7739-2E08-40F7-A6E4-BF9AA007AFB2}" srcOrd="2" destOrd="0" presId="urn:microsoft.com/office/officeart/2005/8/layout/hierarchy4"/>
    <dgm:cxn modelId="{438B0843-A6F5-4B56-9010-23CCBBB2CDE9}" type="presParOf" srcId="{695A7739-2E08-40F7-A6E4-BF9AA007AFB2}" destId="{1EB844FA-4907-4818-9293-2F2321C87602}" srcOrd="0" destOrd="0" presId="urn:microsoft.com/office/officeart/2005/8/layout/hierarchy4"/>
    <dgm:cxn modelId="{DECFB493-98E1-4C44-AD67-31D48312E378}" type="presParOf" srcId="{1EB844FA-4907-4818-9293-2F2321C87602}" destId="{350E0B5F-B44D-4DE8-AEBC-C5CE1787EF3F}" srcOrd="0" destOrd="0" presId="urn:microsoft.com/office/officeart/2005/8/layout/hierarchy4"/>
    <dgm:cxn modelId="{FFB19C83-23B8-428E-80C9-E80B0A212934}" type="presParOf" srcId="{1EB844FA-4907-4818-9293-2F2321C87602}" destId="{2C36282D-1F7B-4AA6-A99E-F0E4B58CEFB5}" srcOrd="1" destOrd="0" presId="urn:microsoft.com/office/officeart/2005/8/layout/hierarchy4"/>
    <dgm:cxn modelId="{4E5ADD34-7F4A-4616-A700-7E0EBBDFB558}" type="presParOf" srcId="{695A7739-2E08-40F7-A6E4-BF9AA007AFB2}" destId="{27B31EE7-BA7D-43A7-9DAD-916D95E8A6FC}" srcOrd="1" destOrd="0" presId="urn:microsoft.com/office/officeart/2005/8/layout/hierarchy4"/>
    <dgm:cxn modelId="{DB795D3B-9F7B-47C9-8B88-B5E72D6180FB}" type="presParOf" srcId="{695A7739-2E08-40F7-A6E4-BF9AA007AFB2}" destId="{8C1DB219-6722-4C94-8D78-F25D004967CD}" srcOrd="2" destOrd="0" presId="urn:microsoft.com/office/officeart/2005/8/layout/hierarchy4"/>
    <dgm:cxn modelId="{43657FD8-28A9-4389-A2AC-930BD9EFC817}" type="presParOf" srcId="{8C1DB219-6722-4C94-8D78-F25D004967CD}" destId="{4069720A-AD35-4844-AC11-C9D9DF8058F2}" srcOrd="0" destOrd="0" presId="urn:microsoft.com/office/officeart/2005/8/layout/hierarchy4"/>
    <dgm:cxn modelId="{C114F1F9-72E3-409E-A1D5-56C42ADE3474}" type="presParOf" srcId="{8C1DB219-6722-4C94-8D78-F25D004967CD}" destId="{B7BFB85E-7FC5-4765-9AB0-FDE578E328C4}" srcOrd="1" destOrd="0" presId="urn:microsoft.com/office/officeart/2005/8/layout/hierarchy4"/>
    <dgm:cxn modelId="{31CFB7D2-94A6-44E8-9E6F-E80653BF12FC}" type="presParOf" srcId="{695A7739-2E08-40F7-A6E4-BF9AA007AFB2}" destId="{9400E43B-4FE6-46D0-8832-C1800A2B08D3}" srcOrd="3" destOrd="0" presId="urn:microsoft.com/office/officeart/2005/8/layout/hierarchy4"/>
    <dgm:cxn modelId="{F26B6D66-C5F4-4BE5-83CC-CAB740733C7A}" type="presParOf" srcId="{695A7739-2E08-40F7-A6E4-BF9AA007AFB2}" destId="{256EC5AD-D471-47D9-99CE-992D98418BF8}" srcOrd="4" destOrd="0" presId="urn:microsoft.com/office/officeart/2005/8/layout/hierarchy4"/>
    <dgm:cxn modelId="{3370D5AE-24D1-41BD-A5CD-8B4680ACB338}" type="presParOf" srcId="{256EC5AD-D471-47D9-99CE-992D98418BF8}" destId="{2DFE3364-3D56-48E8-ABB7-B3C6438B0D4E}" srcOrd="0" destOrd="0" presId="urn:microsoft.com/office/officeart/2005/8/layout/hierarchy4"/>
    <dgm:cxn modelId="{EC88F0CF-352C-461E-8A3C-A0EA03171F2A}" type="presParOf" srcId="{256EC5AD-D471-47D9-99CE-992D98418BF8}" destId="{405526DC-3508-4050-9A55-57E36BBCA42F}" srcOrd="1" destOrd="0" presId="urn:microsoft.com/office/officeart/2005/8/layout/hierarchy4"/>
    <dgm:cxn modelId="{54604125-A5A0-4F74-9A30-6426EFFE846F}" type="presParOf" srcId="{695A7739-2E08-40F7-A6E4-BF9AA007AFB2}" destId="{368245C2-F414-4735-A759-D3D62DB10849}" srcOrd="5" destOrd="0" presId="urn:microsoft.com/office/officeart/2005/8/layout/hierarchy4"/>
    <dgm:cxn modelId="{E7470986-D0EC-47F1-9E1B-490AC9A758CC}" type="presParOf" srcId="{695A7739-2E08-40F7-A6E4-BF9AA007AFB2}" destId="{321BBA78-9133-4C36-9124-AB812A470848}" srcOrd="6" destOrd="0" presId="urn:microsoft.com/office/officeart/2005/8/layout/hierarchy4"/>
    <dgm:cxn modelId="{0FE4F8C9-1304-4C22-9931-5C70D7F42233}" type="presParOf" srcId="{321BBA78-9133-4C36-9124-AB812A470848}" destId="{20965838-8479-4011-8D0F-4FD51BE91B31}" srcOrd="0" destOrd="0" presId="urn:microsoft.com/office/officeart/2005/8/layout/hierarchy4"/>
    <dgm:cxn modelId="{39824E24-AA1B-4B3A-B09B-2CA421A15618}" type="presParOf" srcId="{321BBA78-9133-4C36-9124-AB812A470848}" destId="{B5185669-67CA-467F-8F2D-AA59CB4E5689}" srcOrd="1" destOrd="0" presId="urn:microsoft.com/office/officeart/2005/8/layout/hierarchy4"/>
    <dgm:cxn modelId="{5399B7FF-A239-44EA-AB9C-604B8291977B}" type="presParOf" srcId="{E6B3F240-CE54-4C58-9459-61E96675775B}" destId="{C24DCB0C-6467-46D1-97C4-4858E24C589F}" srcOrd="1" destOrd="0" presId="urn:microsoft.com/office/officeart/2005/8/layout/hierarchy4"/>
    <dgm:cxn modelId="{AF0AEE4F-B7FF-4E26-9356-844AEE447556}" type="presParOf" srcId="{E6B3F240-CE54-4C58-9459-61E96675775B}" destId="{CCA2C0DF-8B9E-4526-8396-61FC44B5BBE5}" srcOrd="2" destOrd="0" presId="urn:microsoft.com/office/officeart/2005/8/layout/hierarchy4"/>
    <dgm:cxn modelId="{BA3F723E-DF2D-495C-A656-5AD57767E25A}" type="presParOf" srcId="{CCA2C0DF-8B9E-4526-8396-61FC44B5BBE5}" destId="{FB8C9759-4530-4E80-8F18-5D852510ED44}" srcOrd="0" destOrd="0" presId="urn:microsoft.com/office/officeart/2005/8/layout/hierarchy4"/>
    <dgm:cxn modelId="{C929AD16-56BE-4FC8-8192-E128015F0476}" type="presParOf" srcId="{CCA2C0DF-8B9E-4526-8396-61FC44B5BBE5}" destId="{94253B72-0D86-4D04-A36C-A99ABCF1D219}" srcOrd="1" destOrd="0" presId="urn:microsoft.com/office/officeart/2005/8/layout/hierarchy4"/>
    <dgm:cxn modelId="{CF994647-F03B-431A-B84E-7CCA43AE22D8}" type="presParOf" srcId="{CCA2C0DF-8B9E-4526-8396-61FC44B5BBE5}" destId="{5EDA990E-0703-4FE6-8F9A-DD215015CA12}" srcOrd="2" destOrd="0" presId="urn:microsoft.com/office/officeart/2005/8/layout/hierarchy4"/>
    <dgm:cxn modelId="{C4B14CBB-41FC-4736-A06C-E52211B662D3}" type="presParOf" srcId="{5EDA990E-0703-4FE6-8F9A-DD215015CA12}" destId="{C06839A8-E62B-49EC-BBEF-F5A0BBC6AB35}" srcOrd="0" destOrd="0" presId="urn:microsoft.com/office/officeart/2005/8/layout/hierarchy4"/>
    <dgm:cxn modelId="{E1BBE217-07A3-438B-80D1-541854D9C7BA}" type="presParOf" srcId="{C06839A8-E62B-49EC-BBEF-F5A0BBC6AB35}" destId="{CC3512EC-3675-484E-B376-2C610CAB5ABA}" srcOrd="0" destOrd="0" presId="urn:microsoft.com/office/officeart/2005/8/layout/hierarchy4"/>
    <dgm:cxn modelId="{8B929357-79A3-4AAF-883A-9BAF49D3544D}" type="presParOf" srcId="{C06839A8-E62B-49EC-BBEF-F5A0BBC6AB35}" destId="{E707B6D3-2AFD-4324-922D-CDC3A935E306}" srcOrd="1" destOrd="0" presId="urn:microsoft.com/office/officeart/2005/8/layout/hierarchy4"/>
    <dgm:cxn modelId="{A412C1BB-48C6-41D4-877A-BE2B57BE7380}" type="presParOf" srcId="{5EDA990E-0703-4FE6-8F9A-DD215015CA12}" destId="{25B1DFD9-3872-47DE-A2A7-ACA7D98D6917}" srcOrd="1" destOrd="0" presId="urn:microsoft.com/office/officeart/2005/8/layout/hierarchy4"/>
    <dgm:cxn modelId="{36A5C81F-2E12-4EEF-B2ED-0B06B52BE386}" type="presParOf" srcId="{5EDA990E-0703-4FE6-8F9A-DD215015CA12}" destId="{FEC8AC43-4813-449C-8172-CC58775DD992}" srcOrd="2" destOrd="0" presId="urn:microsoft.com/office/officeart/2005/8/layout/hierarchy4"/>
    <dgm:cxn modelId="{C1C5EE43-F3AE-46CA-BD06-3217E9D12354}" type="presParOf" srcId="{FEC8AC43-4813-449C-8172-CC58775DD992}" destId="{3ABE8760-88B8-4B12-877E-0E6E3ADF90AF}" srcOrd="0" destOrd="0" presId="urn:microsoft.com/office/officeart/2005/8/layout/hierarchy4"/>
    <dgm:cxn modelId="{9A27B411-8E43-4C3D-A480-166D8EAB893F}" type="presParOf" srcId="{FEC8AC43-4813-449C-8172-CC58775DD992}" destId="{2B8B9F41-E571-4020-9F53-11C6AC75A7A9}" srcOrd="1" destOrd="0" presId="urn:microsoft.com/office/officeart/2005/8/layout/hierarchy4"/>
    <dgm:cxn modelId="{5CF72D8A-5A82-4F2E-B346-E2D2ED6ECEFD}" type="presParOf" srcId="{E6B3F240-CE54-4C58-9459-61E96675775B}" destId="{1F325E72-5A5E-4036-B164-81420DFEFF77}" srcOrd="3" destOrd="0" presId="urn:microsoft.com/office/officeart/2005/8/layout/hierarchy4"/>
    <dgm:cxn modelId="{91A8EC69-F03F-48B5-BAC4-E33B1DCDB124}" type="presParOf" srcId="{E6B3F240-CE54-4C58-9459-61E96675775B}" destId="{099750F9-8190-4D6D-8540-C261AFFF8595}" srcOrd="4" destOrd="0" presId="urn:microsoft.com/office/officeart/2005/8/layout/hierarchy4"/>
    <dgm:cxn modelId="{2F0E4B16-975F-4AC2-87F3-CB01AEB0398C}" type="presParOf" srcId="{099750F9-8190-4D6D-8540-C261AFFF8595}" destId="{4E9E5D2F-3170-4866-987D-59FF66AC472A}" srcOrd="0" destOrd="0" presId="urn:microsoft.com/office/officeart/2005/8/layout/hierarchy4"/>
    <dgm:cxn modelId="{2DBEF9DB-DD44-49CA-8BAC-857F508D6283}" type="presParOf" srcId="{099750F9-8190-4D6D-8540-C261AFFF8595}" destId="{E1F40863-23BE-4808-A81D-FB4AD947FCA4}" srcOrd="1" destOrd="0" presId="urn:microsoft.com/office/officeart/2005/8/layout/hierarchy4"/>
    <dgm:cxn modelId="{24BD076D-2C4D-49A5-ABAF-B188127DE3F8}" type="presParOf" srcId="{099750F9-8190-4D6D-8540-C261AFFF8595}" destId="{75F81776-D0B9-4688-A286-D6E3E681E3D0}" srcOrd="2" destOrd="0" presId="urn:microsoft.com/office/officeart/2005/8/layout/hierarchy4"/>
    <dgm:cxn modelId="{E79D01D0-F495-4D2C-ADD8-745AACDCFC7C}" type="presParOf" srcId="{75F81776-D0B9-4688-A286-D6E3E681E3D0}" destId="{BA684324-5F3A-4629-89C6-EA2533377881}" srcOrd="0" destOrd="0" presId="urn:microsoft.com/office/officeart/2005/8/layout/hierarchy4"/>
    <dgm:cxn modelId="{E5F039D0-3903-45AC-B8DD-A4BFF9E45715}" type="presParOf" srcId="{BA684324-5F3A-4629-89C6-EA2533377881}" destId="{BF28A17E-8E06-4CE7-924D-E4E6FCD8138B}" srcOrd="0" destOrd="0" presId="urn:microsoft.com/office/officeart/2005/8/layout/hierarchy4"/>
    <dgm:cxn modelId="{8A8E7D3E-2F2A-4E1C-8118-072D32133FF9}" type="presParOf" srcId="{BA684324-5F3A-4629-89C6-EA2533377881}" destId="{68B37F98-B821-4BA2-B350-D5EFF11F19B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8B9B84C-11AB-4515-8D0B-922468AB64AB}" type="doc">
      <dgm:prSet loTypeId="urn:microsoft.com/office/officeart/2005/8/layout/radial5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1A16F542-4448-4550-88CD-8A4C4D285850}">
      <dgm:prSet phldrT="[文本]" custT="1"/>
      <dgm:spPr/>
      <dgm:t>
        <a:bodyPr/>
        <a:lstStyle/>
        <a:p>
          <a:r>
            <a:rPr lang="zh-CN" altLang="en-US" sz="2000" dirty="0" smtClean="0"/>
            <a:t>重点</a:t>
          </a:r>
          <a:endParaRPr lang="en-US" altLang="zh-CN" sz="2000" dirty="0" smtClean="0"/>
        </a:p>
        <a:p>
          <a:r>
            <a:rPr lang="zh-CN" altLang="en-US" sz="2000" dirty="0" smtClean="0"/>
            <a:t>学校</a:t>
          </a:r>
          <a:endParaRPr lang="zh-CN" altLang="en-US" sz="2000" dirty="0"/>
        </a:p>
      </dgm:t>
    </dgm:pt>
    <dgm:pt modelId="{D493D67C-4324-40CB-B0F5-965AE4746CA9}" type="parTrans" cxnId="{E1724F3E-E67E-46A6-89F9-CF2EB99C0FA4}">
      <dgm:prSet/>
      <dgm:spPr/>
      <dgm:t>
        <a:bodyPr/>
        <a:lstStyle/>
        <a:p>
          <a:endParaRPr lang="zh-CN" altLang="en-US" sz="1600"/>
        </a:p>
      </dgm:t>
    </dgm:pt>
    <dgm:pt modelId="{9D4C1511-37A8-4FFA-AD06-CA6C2A4F858E}" type="sibTrans" cxnId="{E1724F3E-E67E-46A6-89F9-CF2EB99C0FA4}">
      <dgm:prSet/>
      <dgm:spPr/>
      <dgm:t>
        <a:bodyPr/>
        <a:lstStyle/>
        <a:p>
          <a:endParaRPr lang="zh-CN" altLang="en-US" sz="1600"/>
        </a:p>
      </dgm:t>
    </dgm:pt>
    <dgm:pt modelId="{C106FDA5-8430-4561-ABC8-6F0F9C89DE1D}">
      <dgm:prSet phldrT="[文本]" custT="1"/>
      <dgm:spPr/>
      <dgm:t>
        <a:bodyPr/>
        <a:lstStyle/>
        <a:p>
          <a:r>
            <a:rPr lang="zh-CN" altLang="en-US" sz="2000" dirty="0" smtClean="0"/>
            <a:t>彩虹</a:t>
          </a:r>
          <a:endParaRPr lang="en-US" altLang="zh-CN" sz="2000" dirty="0" smtClean="0"/>
        </a:p>
        <a:p>
          <a:r>
            <a:rPr lang="zh-CN" altLang="en-US" sz="2000" dirty="0" smtClean="0"/>
            <a:t>口袋</a:t>
          </a:r>
          <a:endParaRPr lang="zh-CN" altLang="en-US" sz="2000" dirty="0"/>
        </a:p>
      </dgm:t>
    </dgm:pt>
    <dgm:pt modelId="{C50A21A9-3C4D-4AC9-9B26-59994BB8B5EE}" type="parTrans" cxnId="{07D36474-524E-4BE9-A73D-6AA865A5E160}">
      <dgm:prSet custT="1"/>
      <dgm:spPr/>
      <dgm:t>
        <a:bodyPr/>
        <a:lstStyle/>
        <a:p>
          <a:endParaRPr lang="zh-CN" altLang="en-US" sz="1600"/>
        </a:p>
      </dgm:t>
    </dgm:pt>
    <dgm:pt modelId="{9A87E6EB-2CCC-4BFD-8C98-20BD0F783F72}" type="sibTrans" cxnId="{07D36474-524E-4BE9-A73D-6AA865A5E160}">
      <dgm:prSet/>
      <dgm:spPr/>
      <dgm:t>
        <a:bodyPr/>
        <a:lstStyle/>
        <a:p>
          <a:endParaRPr lang="zh-CN" altLang="en-US" sz="1600"/>
        </a:p>
      </dgm:t>
    </dgm:pt>
    <dgm:pt modelId="{A8ABD127-8651-40F7-B8B3-B8C878603E4C}">
      <dgm:prSet phldrT="[文本]" custT="1"/>
      <dgm:spPr/>
      <dgm:t>
        <a:bodyPr/>
        <a:lstStyle/>
        <a:p>
          <a:r>
            <a:rPr lang="zh-CN" altLang="en-US" sz="2000" dirty="0" smtClean="0"/>
            <a:t>教师</a:t>
          </a:r>
          <a:endParaRPr lang="en-US" altLang="zh-CN" sz="2000" dirty="0" smtClean="0"/>
        </a:p>
        <a:p>
          <a:r>
            <a:rPr lang="zh-CN" altLang="en-US" sz="2000" dirty="0" smtClean="0"/>
            <a:t>支持</a:t>
          </a:r>
          <a:endParaRPr lang="zh-CN" altLang="en-US" sz="2000" dirty="0"/>
        </a:p>
      </dgm:t>
    </dgm:pt>
    <dgm:pt modelId="{9226FD4A-0E49-493F-92CB-7B6440BBBCBA}" type="parTrans" cxnId="{BFA581AB-B35E-4C1C-A896-4F2A3F473D8B}">
      <dgm:prSet custT="1"/>
      <dgm:spPr/>
      <dgm:t>
        <a:bodyPr/>
        <a:lstStyle/>
        <a:p>
          <a:endParaRPr lang="zh-CN" altLang="en-US" sz="1600"/>
        </a:p>
      </dgm:t>
    </dgm:pt>
    <dgm:pt modelId="{85D7220E-CA63-4CB8-BF7F-3D0299C3D394}" type="sibTrans" cxnId="{BFA581AB-B35E-4C1C-A896-4F2A3F473D8B}">
      <dgm:prSet/>
      <dgm:spPr/>
      <dgm:t>
        <a:bodyPr/>
        <a:lstStyle/>
        <a:p>
          <a:endParaRPr lang="zh-CN" altLang="en-US" sz="1600"/>
        </a:p>
      </dgm:t>
    </dgm:pt>
    <dgm:pt modelId="{EA3F360D-5A23-4064-8B38-590E5774D0E9}">
      <dgm:prSet phldrT="[文本]" custT="1"/>
      <dgm:spPr/>
      <dgm:t>
        <a:bodyPr/>
        <a:lstStyle/>
        <a:p>
          <a:r>
            <a:rPr lang="zh-CN" altLang="en-US" sz="2000" dirty="0" smtClean="0"/>
            <a:t>硬件</a:t>
          </a:r>
          <a:endParaRPr lang="en-US" altLang="zh-CN" sz="2000" dirty="0" smtClean="0"/>
        </a:p>
        <a:p>
          <a:r>
            <a:rPr lang="zh-CN" altLang="en-US" sz="2000" dirty="0" smtClean="0"/>
            <a:t>支持</a:t>
          </a:r>
          <a:endParaRPr lang="zh-CN" altLang="en-US" sz="2000" dirty="0"/>
        </a:p>
      </dgm:t>
    </dgm:pt>
    <dgm:pt modelId="{5DE8D98E-A1A2-4785-A497-90941A8657D7}" type="parTrans" cxnId="{B56BFF08-ED76-4F76-B508-5BC0A8DF351D}">
      <dgm:prSet custT="1"/>
      <dgm:spPr/>
      <dgm:t>
        <a:bodyPr/>
        <a:lstStyle/>
        <a:p>
          <a:endParaRPr lang="zh-CN" altLang="en-US" sz="1600"/>
        </a:p>
      </dgm:t>
    </dgm:pt>
    <dgm:pt modelId="{CD91426D-6C70-47A8-9F8E-1BC1864D7BA7}" type="sibTrans" cxnId="{B56BFF08-ED76-4F76-B508-5BC0A8DF351D}">
      <dgm:prSet/>
      <dgm:spPr/>
      <dgm:t>
        <a:bodyPr/>
        <a:lstStyle/>
        <a:p>
          <a:endParaRPr lang="zh-CN" altLang="en-US" sz="1600"/>
        </a:p>
      </dgm:t>
    </dgm:pt>
    <dgm:pt modelId="{C81EE3A1-B233-4FF0-A0CC-75C3C8050DB7}">
      <dgm:prSet phldrT="[文本]" custT="1"/>
      <dgm:spPr/>
      <dgm:t>
        <a:bodyPr/>
        <a:lstStyle/>
        <a:p>
          <a:r>
            <a:rPr lang="zh-CN" altLang="en-US" sz="2000" dirty="0" smtClean="0"/>
            <a:t>图书</a:t>
          </a:r>
          <a:endParaRPr lang="en-US" altLang="zh-CN" sz="2000" dirty="0" smtClean="0"/>
        </a:p>
        <a:p>
          <a:r>
            <a:rPr lang="zh-CN" altLang="en-US" sz="2000" dirty="0" smtClean="0"/>
            <a:t>阅读</a:t>
          </a:r>
          <a:endParaRPr lang="zh-CN" altLang="en-US" sz="2000" dirty="0"/>
        </a:p>
      </dgm:t>
    </dgm:pt>
    <dgm:pt modelId="{0745BC1C-4A15-4D82-9A0A-0D9C6B9607EA}" type="parTrans" cxnId="{F048721A-A5CF-472B-B60B-FBFFA4E11EDD}">
      <dgm:prSet custT="1"/>
      <dgm:spPr/>
      <dgm:t>
        <a:bodyPr/>
        <a:lstStyle/>
        <a:p>
          <a:endParaRPr lang="zh-CN" altLang="en-US" sz="1600"/>
        </a:p>
      </dgm:t>
    </dgm:pt>
    <dgm:pt modelId="{E60910BE-997A-4585-AFD8-587EC1356FC4}" type="sibTrans" cxnId="{F048721A-A5CF-472B-B60B-FBFFA4E11EDD}">
      <dgm:prSet/>
      <dgm:spPr/>
      <dgm:t>
        <a:bodyPr/>
        <a:lstStyle/>
        <a:p>
          <a:endParaRPr lang="zh-CN" altLang="en-US" sz="1600"/>
        </a:p>
      </dgm:t>
    </dgm:pt>
    <dgm:pt modelId="{52D7BC1A-3A2C-4626-BBF4-8958B52E80B0}">
      <dgm:prSet phldrT="[文本]" custT="1"/>
      <dgm:spPr/>
      <dgm:t>
        <a:bodyPr/>
        <a:lstStyle/>
        <a:p>
          <a:r>
            <a:rPr lang="zh-CN" altLang="en-US" sz="2000" dirty="0" smtClean="0"/>
            <a:t>微信</a:t>
          </a:r>
          <a:endParaRPr lang="en-US" altLang="zh-CN" sz="2000" dirty="0" smtClean="0"/>
        </a:p>
        <a:p>
          <a:r>
            <a:rPr lang="zh-CN" altLang="en-US" sz="2000" dirty="0" smtClean="0"/>
            <a:t>交流</a:t>
          </a:r>
          <a:endParaRPr lang="zh-CN" altLang="en-US" sz="2000" dirty="0"/>
        </a:p>
      </dgm:t>
    </dgm:pt>
    <dgm:pt modelId="{50290AE9-F9F7-4402-AD15-F5D68719EF2D}" type="parTrans" cxnId="{EEA783F3-C8D1-44C3-B529-E50156FAF23D}">
      <dgm:prSet/>
      <dgm:spPr/>
      <dgm:t>
        <a:bodyPr/>
        <a:lstStyle/>
        <a:p>
          <a:endParaRPr lang="zh-CN" altLang="en-US"/>
        </a:p>
      </dgm:t>
    </dgm:pt>
    <dgm:pt modelId="{9C6B0B39-9077-474B-AFF8-2B0CD8956DDB}" type="sibTrans" cxnId="{EEA783F3-C8D1-44C3-B529-E50156FAF23D}">
      <dgm:prSet/>
      <dgm:spPr/>
      <dgm:t>
        <a:bodyPr/>
        <a:lstStyle/>
        <a:p>
          <a:endParaRPr lang="zh-CN" altLang="en-US"/>
        </a:p>
      </dgm:t>
    </dgm:pt>
    <dgm:pt modelId="{F1367E3F-B9C9-45D8-B65D-0A77405A339F}">
      <dgm:prSet phldrT="[文本]" custT="1"/>
      <dgm:spPr/>
      <dgm:t>
        <a:bodyPr/>
        <a:lstStyle/>
        <a:p>
          <a:r>
            <a:rPr lang="zh-CN" altLang="en-US" sz="2000" dirty="0" smtClean="0"/>
            <a:t>直接</a:t>
          </a:r>
          <a:endParaRPr lang="en-US" altLang="zh-CN" sz="2000" dirty="0" smtClean="0"/>
        </a:p>
        <a:p>
          <a:r>
            <a:rPr lang="zh-CN" altLang="en-US" sz="2000" dirty="0" smtClean="0"/>
            <a:t>反馈</a:t>
          </a:r>
          <a:endParaRPr lang="zh-CN" altLang="en-US" sz="2000" dirty="0"/>
        </a:p>
      </dgm:t>
    </dgm:pt>
    <dgm:pt modelId="{F404B67E-A19A-4890-8A59-925D895FE201}" type="parTrans" cxnId="{ED7C0478-9CB5-4050-91E4-35E36F38E32A}">
      <dgm:prSet/>
      <dgm:spPr/>
      <dgm:t>
        <a:bodyPr/>
        <a:lstStyle/>
        <a:p>
          <a:endParaRPr lang="zh-CN" altLang="en-US"/>
        </a:p>
      </dgm:t>
    </dgm:pt>
    <dgm:pt modelId="{B88730FD-3675-4797-852B-5E30541EBF6A}" type="sibTrans" cxnId="{ED7C0478-9CB5-4050-91E4-35E36F38E32A}">
      <dgm:prSet/>
      <dgm:spPr/>
      <dgm:t>
        <a:bodyPr/>
        <a:lstStyle/>
        <a:p>
          <a:endParaRPr lang="zh-CN" altLang="en-US"/>
        </a:p>
      </dgm:t>
    </dgm:pt>
    <dgm:pt modelId="{989D4651-5683-426F-8C60-0FC44167F7CC}" type="pres">
      <dgm:prSet presAssocID="{C8B9B84C-11AB-4515-8D0B-922468AB64A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2FB0D58B-FF3C-432F-8D5E-F0DD46B1688A}" type="pres">
      <dgm:prSet presAssocID="{1A16F542-4448-4550-88CD-8A4C4D285850}" presName="centerShape" presStyleLbl="node0" presStyleIdx="0" presStyleCnt="1"/>
      <dgm:spPr/>
    </dgm:pt>
    <dgm:pt modelId="{8B8097CE-485E-49B8-A336-AD17020C0776}" type="pres">
      <dgm:prSet presAssocID="{C50A21A9-3C4D-4AC9-9B26-59994BB8B5EE}" presName="parTrans" presStyleLbl="sibTrans2D1" presStyleIdx="0" presStyleCnt="6"/>
      <dgm:spPr/>
    </dgm:pt>
    <dgm:pt modelId="{717AF78C-B5E7-4658-AF49-89BDBFD559DD}" type="pres">
      <dgm:prSet presAssocID="{C50A21A9-3C4D-4AC9-9B26-59994BB8B5EE}" presName="connectorText" presStyleLbl="sibTrans2D1" presStyleIdx="0" presStyleCnt="6"/>
      <dgm:spPr/>
    </dgm:pt>
    <dgm:pt modelId="{A59ED53C-1ACA-4F16-A56B-50CF38E2EAB2}" type="pres">
      <dgm:prSet presAssocID="{C106FDA5-8430-4561-ABC8-6F0F9C89DE1D}" presName="node" presStyleLbl="node1" presStyleIdx="0" presStyleCnt="6">
        <dgm:presLayoutVars>
          <dgm:bulletEnabled val="1"/>
        </dgm:presLayoutVars>
      </dgm:prSet>
      <dgm:spPr/>
    </dgm:pt>
    <dgm:pt modelId="{9AA39116-98B0-4F6C-BCC2-05C21F9250E5}" type="pres">
      <dgm:prSet presAssocID="{9226FD4A-0E49-493F-92CB-7B6440BBBCBA}" presName="parTrans" presStyleLbl="sibTrans2D1" presStyleIdx="1" presStyleCnt="6"/>
      <dgm:spPr/>
    </dgm:pt>
    <dgm:pt modelId="{2BC04AA8-8C3A-46E8-9460-229938A2D38D}" type="pres">
      <dgm:prSet presAssocID="{9226FD4A-0E49-493F-92CB-7B6440BBBCBA}" presName="connectorText" presStyleLbl="sibTrans2D1" presStyleIdx="1" presStyleCnt="6"/>
      <dgm:spPr/>
    </dgm:pt>
    <dgm:pt modelId="{111B8651-DD65-4E09-812E-F450BE7001F3}" type="pres">
      <dgm:prSet presAssocID="{A8ABD127-8651-40F7-B8B3-B8C878603E4C}" presName="node" presStyleLbl="node1" presStyleIdx="1" presStyleCnt="6">
        <dgm:presLayoutVars>
          <dgm:bulletEnabled val="1"/>
        </dgm:presLayoutVars>
      </dgm:prSet>
      <dgm:spPr/>
    </dgm:pt>
    <dgm:pt modelId="{C9CFCC26-D983-488A-9BC8-6711A7688C41}" type="pres">
      <dgm:prSet presAssocID="{5DE8D98E-A1A2-4785-A497-90941A8657D7}" presName="parTrans" presStyleLbl="sibTrans2D1" presStyleIdx="2" presStyleCnt="6"/>
      <dgm:spPr/>
    </dgm:pt>
    <dgm:pt modelId="{4DE7AFE2-1049-40F9-A9A6-C7F1672D26F1}" type="pres">
      <dgm:prSet presAssocID="{5DE8D98E-A1A2-4785-A497-90941A8657D7}" presName="connectorText" presStyleLbl="sibTrans2D1" presStyleIdx="2" presStyleCnt="6"/>
      <dgm:spPr/>
    </dgm:pt>
    <dgm:pt modelId="{F361A29E-62DB-4DCF-8E96-CA81F15FC0C1}" type="pres">
      <dgm:prSet presAssocID="{EA3F360D-5A23-4064-8B38-590E5774D0E9}" presName="node" presStyleLbl="node1" presStyleIdx="2" presStyleCnt="6">
        <dgm:presLayoutVars>
          <dgm:bulletEnabled val="1"/>
        </dgm:presLayoutVars>
      </dgm:prSet>
      <dgm:spPr/>
    </dgm:pt>
    <dgm:pt modelId="{609C038A-4537-4543-9899-F784B6667248}" type="pres">
      <dgm:prSet presAssocID="{0745BC1C-4A15-4D82-9A0A-0D9C6B9607EA}" presName="parTrans" presStyleLbl="sibTrans2D1" presStyleIdx="3" presStyleCnt="6"/>
      <dgm:spPr/>
    </dgm:pt>
    <dgm:pt modelId="{AB423546-0A77-4CC5-B43C-1549F022EE95}" type="pres">
      <dgm:prSet presAssocID="{0745BC1C-4A15-4D82-9A0A-0D9C6B9607EA}" presName="connectorText" presStyleLbl="sibTrans2D1" presStyleIdx="3" presStyleCnt="6"/>
      <dgm:spPr/>
    </dgm:pt>
    <dgm:pt modelId="{2E3FFB13-5D51-4F86-A4CB-0375B8C6613B}" type="pres">
      <dgm:prSet presAssocID="{C81EE3A1-B233-4FF0-A0CC-75C3C8050DB7}" presName="node" presStyleLbl="node1" presStyleIdx="3" presStyleCnt="6">
        <dgm:presLayoutVars>
          <dgm:bulletEnabled val="1"/>
        </dgm:presLayoutVars>
      </dgm:prSet>
      <dgm:spPr/>
    </dgm:pt>
    <dgm:pt modelId="{CDA0F1F7-E611-47C4-A8BD-28231AE9A7B6}" type="pres">
      <dgm:prSet presAssocID="{50290AE9-F9F7-4402-AD15-F5D68719EF2D}" presName="parTrans" presStyleLbl="sibTrans2D1" presStyleIdx="4" presStyleCnt="6"/>
      <dgm:spPr/>
    </dgm:pt>
    <dgm:pt modelId="{B0F2C6B4-744E-467F-9DFF-2D8E7B852588}" type="pres">
      <dgm:prSet presAssocID="{50290AE9-F9F7-4402-AD15-F5D68719EF2D}" presName="connectorText" presStyleLbl="sibTrans2D1" presStyleIdx="4" presStyleCnt="6"/>
      <dgm:spPr/>
    </dgm:pt>
    <dgm:pt modelId="{219022BA-19A7-47B6-AA46-9C60B9A645AE}" type="pres">
      <dgm:prSet presAssocID="{52D7BC1A-3A2C-4626-BBF4-8958B52E80B0}" presName="node" presStyleLbl="node1" presStyleIdx="4" presStyleCnt="6">
        <dgm:presLayoutVars>
          <dgm:bulletEnabled val="1"/>
        </dgm:presLayoutVars>
      </dgm:prSet>
      <dgm:spPr/>
    </dgm:pt>
    <dgm:pt modelId="{3E0E03B8-460B-45A8-8B82-9022E72E6933}" type="pres">
      <dgm:prSet presAssocID="{F404B67E-A19A-4890-8A59-925D895FE201}" presName="parTrans" presStyleLbl="sibTrans2D1" presStyleIdx="5" presStyleCnt="6"/>
      <dgm:spPr/>
    </dgm:pt>
    <dgm:pt modelId="{888C0D07-53F5-4618-A116-6F7CA468E949}" type="pres">
      <dgm:prSet presAssocID="{F404B67E-A19A-4890-8A59-925D895FE201}" presName="connectorText" presStyleLbl="sibTrans2D1" presStyleIdx="5" presStyleCnt="6"/>
      <dgm:spPr/>
    </dgm:pt>
    <dgm:pt modelId="{BDAE0E8D-F3B9-462E-BA70-02860D5CF65A}" type="pres">
      <dgm:prSet presAssocID="{F1367E3F-B9C9-45D8-B65D-0A77405A339F}" presName="node" presStyleLbl="node1" presStyleIdx="5" presStyleCnt="6">
        <dgm:presLayoutVars>
          <dgm:bulletEnabled val="1"/>
        </dgm:presLayoutVars>
      </dgm:prSet>
      <dgm:spPr/>
    </dgm:pt>
  </dgm:ptLst>
  <dgm:cxnLst>
    <dgm:cxn modelId="{5E8A402C-8DAB-49DC-A6D1-81E988A76B51}" type="presOf" srcId="{F404B67E-A19A-4890-8A59-925D895FE201}" destId="{888C0D07-53F5-4618-A116-6F7CA468E949}" srcOrd="1" destOrd="0" presId="urn:microsoft.com/office/officeart/2005/8/layout/radial5"/>
    <dgm:cxn modelId="{C5E02A13-E811-494A-A17F-02D15F9A475F}" type="presOf" srcId="{50290AE9-F9F7-4402-AD15-F5D68719EF2D}" destId="{B0F2C6B4-744E-467F-9DFF-2D8E7B852588}" srcOrd="1" destOrd="0" presId="urn:microsoft.com/office/officeart/2005/8/layout/radial5"/>
    <dgm:cxn modelId="{811AE84F-60E3-4472-8075-C9EB38A35751}" type="presOf" srcId="{EA3F360D-5A23-4064-8B38-590E5774D0E9}" destId="{F361A29E-62DB-4DCF-8E96-CA81F15FC0C1}" srcOrd="0" destOrd="0" presId="urn:microsoft.com/office/officeart/2005/8/layout/radial5"/>
    <dgm:cxn modelId="{EEA783F3-C8D1-44C3-B529-E50156FAF23D}" srcId="{1A16F542-4448-4550-88CD-8A4C4D285850}" destId="{52D7BC1A-3A2C-4626-BBF4-8958B52E80B0}" srcOrd="4" destOrd="0" parTransId="{50290AE9-F9F7-4402-AD15-F5D68719EF2D}" sibTransId="{9C6B0B39-9077-474B-AFF8-2B0CD8956DDB}"/>
    <dgm:cxn modelId="{A04F1994-2C59-4BAB-91D8-F44820D255D6}" type="presOf" srcId="{A8ABD127-8651-40F7-B8B3-B8C878603E4C}" destId="{111B8651-DD65-4E09-812E-F450BE7001F3}" srcOrd="0" destOrd="0" presId="urn:microsoft.com/office/officeart/2005/8/layout/radial5"/>
    <dgm:cxn modelId="{E1724F3E-E67E-46A6-89F9-CF2EB99C0FA4}" srcId="{C8B9B84C-11AB-4515-8D0B-922468AB64AB}" destId="{1A16F542-4448-4550-88CD-8A4C4D285850}" srcOrd="0" destOrd="0" parTransId="{D493D67C-4324-40CB-B0F5-965AE4746CA9}" sibTransId="{9D4C1511-37A8-4FFA-AD06-CA6C2A4F858E}"/>
    <dgm:cxn modelId="{E4191DB1-F6EE-4E82-B49C-364F93F9522B}" type="presOf" srcId="{0745BC1C-4A15-4D82-9A0A-0D9C6B9607EA}" destId="{AB423546-0A77-4CC5-B43C-1549F022EE95}" srcOrd="1" destOrd="0" presId="urn:microsoft.com/office/officeart/2005/8/layout/radial5"/>
    <dgm:cxn modelId="{81D7BD23-6DC1-4DFA-987B-F526F71A69F1}" type="presOf" srcId="{5DE8D98E-A1A2-4785-A497-90941A8657D7}" destId="{C9CFCC26-D983-488A-9BC8-6711A7688C41}" srcOrd="0" destOrd="0" presId="urn:microsoft.com/office/officeart/2005/8/layout/radial5"/>
    <dgm:cxn modelId="{ECE2D932-A950-4E6F-80A2-78650A9C5D64}" type="presOf" srcId="{C50A21A9-3C4D-4AC9-9B26-59994BB8B5EE}" destId="{8B8097CE-485E-49B8-A336-AD17020C0776}" srcOrd="0" destOrd="0" presId="urn:microsoft.com/office/officeart/2005/8/layout/radial5"/>
    <dgm:cxn modelId="{A8F7D91D-FF83-4A0A-8E09-BE6A521DB303}" type="presOf" srcId="{9226FD4A-0E49-493F-92CB-7B6440BBBCBA}" destId="{9AA39116-98B0-4F6C-BCC2-05C21F9250E5}" srcOrd="0" destOrd="0" presId="urn:microsoft.com/office/officeart/2005/8/layout/radial5"/>
    <dgm:cxn modelId="{B0522C2C-4A13-406B-B6DD-0242679D5F5E}" type="presOf" srcId="{F404B67E-A19A-4890-8A59-925D895FE201}" destId="{3E0E03B8-460B-45A8-8B82-9022E72E6933}" srcOrd="0" destOrd="0" presId="urn:microsoft.com/office/officeart/2005/8/layout/radial5"/>
    <dgm:cxn modelId="{F048721A-A5CF-472B-B60B-FBFFA4E11EDD}" srcId="{1A16F542-4448-4550-88CD-8A4C4D285850}" destId="{C81EE3A1-B233-4FF0-A0CC-75C3C8050DB7}" srcOrd="3" destOrd="0" parTransId="{0745BC1C-4A15-4D82-9A0A-0D9C6B9607EA}" sibTransId="{E60910BE-997A-4585-AFD8-587EC1356FC4}"/>
    <dgm:cxn modelId="{2C6DB6C4-1234-4EA4-8351-4AF0F57E0617}" type="presOf" srcId="{9226FD4A-0E49-493F-92CB-7B6440BBBCBA}" destId="{2BC04AA8-8C3A-46E8-9460-229938A2D38D}" srcOrd="1" destOrd="0" presId="urn:microsoft.com/office/officeart/2005/8/layout/radial5"/>
    <dgm:cxn modelId="{BFA581AB-B35E-4C1C-A896-4F2A3F473D8B}" srcId="{1A16F542-4448-4550-88CD-8A4C4D285850}" destId="{A8ABD127-8651-40F7-B8B3-B8C878603E4C}" srcOrd="1" destOrd="0" parTransId="{9226FD4A-0E49-493F-92CB-7B6440BBBCBA}" sibTransId="{85D7220E-CA63-4CB8-BF7F-3D0299C3D394}"/>
    <dgm:cxn modelId="{CEE665F5-07CE-4D70-96B1-B86A360DECD4}" type="presOf" srcId="{0745BC1C-4A15-4D82-9A0A-0D9C6B9607EA}" destId="{609C038A-4537-4543-9899-F784B6667248}" srcOrd="0" destOrd="0" presId="urn:microsoft.com/office/officeart/2005/8/layout/radial5"/>
    <dgm:cxn modelId="{EC700597-69A6-46F7-8F40-37749182C51B}" type="presOf" srcId="{50290AE9-F9F7-4402-AD15-F5D68719EF2D}" destId="{CDA0F1F7-E611-47C4-A8BD-28231AE9A7B6}" srcOrd="0" destOrd="0" presId="urn:microsoft.com/office/officeart/2005/8/layout/radial5"/>
    <dgm:cxn modelId="{860B9CA2-46B0-4E5B-B3FB-5FD2555B71A8}" type="presOf" srcId="{F1367E3F-B9C9-45D8-B65D-0A77405A339F}" destId="{BDAE0E8D-F3B9-462E-BA70-02860D5CF65A}" srcOrd="0" destOrd="0" presId="urn:microsoft.com/office/officeart/2005/8/layout/radial5"/>
    <dgm:cxn modelId="{98C8BA67-499A-44A6-B73C-19384FC194B6}" type="presOf" srcId="{C106FDA5-8430-4561-ABC8-6F0F9C89DE1D}" destId="{A59ED53C-1ACA-4F16-A56B-50CF38E2EAB2}" srcOrd="0" destOrd="0" presId="urn:microsoft.com/office/officeart/2005/8/layout/radial5"/>
    <dgm:cxn modelId="{5225FD47-98CB-4B79-BADB-C8B07D79D7ED}" type="presOf" srcId="{C8B9B84C-11AB-4515-8D0B-922468AB64AB}" destId="{989D4651-5683-426F-8C60-0FC44167F7CC}" srcOrd="0" destOrd="0" presId="urn:microsoft.com/office/officeart/2005/8/layout/radial5"/>
    <dgm:cxn modelId="{E206197D-AFE4-4BDB-84D9-2EAF60BEB465}" type="presOf" srcId="{1A16F542-4448-4550-88CD-8A4C4D285850}" destId="{2FB0D58B-FF3C-432F-8D5E-F0DD46B1688A}" srcOrd="0" destOrd="0" presId="urn:microsoft.com/office/officeart/2005/8/layout/radial5"/>
    <dgm:cxn modelId="{4FE0DD8C-E8BB-4517-B436-FED8C76B6D44}" type="presOf" srcId="{5DE8D98E-A1A2-4785-A497-90941A8657D7}" destId="{4DE7AFE2-1049-40F9-A9A6-C7F1672D26F1}" srcOrd="1" destOrd="0" presId="urn:microsoft.com/office/officeart/2005/8/layout/radial5"/>
    <dgm:cxn modelId="{07D36474-524E-4BE9-A73D-6AA865A5E160}" srcId="{1A16F542-4448-4550-88CD-8A4C4D285850}" destId="{C106FDA5-8430-4561-ABC8-6F0F9C89DE1D}" srcOrd="0" destOrd="0" parTransId="{C50A21A9-3C4D-4AC9-9B26-59994BB8B5EE}" sibTransId="{9A87E6EB-2CCC-4BFD-8C98-20BD0F783F72}"/>
    <dgm:cxn modelId="{2F9BBC91-C785-48C2-A660-1FB77D8656A2}" type="presOf" srcId="{C81EE3A1-B233-4FF0-A0CC-75C3C8050DB7}" destId="{2E3FFB13-5D51-4F86-A4CB-0375B8C6613B}" srcOrd="0" destOrd="0" presId="urn:microsoft.com/office/officeart/2005/8/layout/radial5"/>
    <dgm:cxn modelId="{7EF6B353-37CC-4910-9677-1974AC162844}" type="presOf" srcId="{52D7BC1A-3A2C-4626-BBF4-8958B52E80B0}" destId="{219022BA-19A7-47B6-AA46-9C60B9A645AE}" srcOrd="0" destOrd="0" presId="urn:microsoft.com/office/officeart/2005/8/layout/radial5"/>
    <dgm:cxn modelId="{B56BFF08-ED76-4F76-B508-5BC0A8DF351D}" srcId="{1A16F542-4448-4550-88CD-8A4C4D285850}" destId="{EA3F360D-5A23-4064-8B38-590E5774D0E9}" srcOrd="2" destOrd="0" parTransId="{5DE8D98E-A1A2-4785-A497-90941A8657D7}" sibTransId="{CD91426D-6C70-47A8-9F8E-1BC1864D7BA7}"/>
    <dgm:cxn modelId="{90260EE5-154B-4042-BF77-D3ACD781900D}" type="presOf" srcId="{C50A21A9-3C4D-4AC9-9B26-59994BB8B5EE}" destId="{717AF78C-B5E7-4658-AF49-89BDBFD559DD}" srcOrd="1" destOrd="0" presId="urn:microsoft.com/office/officeart/2005/8/layout/radial5"/>
    <dgm:cxn modelId="{ED7C0478-9CB5-4050-91E4-35E36F38E32A}" srcId="{1A16F542-4448-4550-88CD-8A4C4D285850}" destId="{F1367E3F-B9C9-45D8-B65D-0A77405A339F}" srcOrd="5" destOrd="0" parTransId="{F404B67E-A19A-4890-8A59-925D895FE201}" sibTransId="{B88730FD-3675-4797-852B-5E30541EBF6A}"/>
    <dgm:cxn modelId="{77743B1B-CFE3-44BF-801E-3E0AA3FD91F8}" type="presParOf" srcId="{989D4651-5683-426F-8C60-0FC44167F7CC}" destId="{2FB0D58B-FF3C-432F-8D5E-F0DD46B1688A}" srcOrd="0" destOrd="0" presId="urn:microsoft.com/office/officeart/2005/8/layout/radial5"/>
    <dgm:cxn modelId="{10A87C1E-193E-4399-AA76-3DB1EAFB52DD}" type="presParOf" srcId="{989D4651-5683-426F-8C60-0FC44167F7CC}" destId="{8B8097CE-485E-49B8-A336-AD17020C0776}" srcOrd="1" destOrd="0" presId="urn:microsoft.com/office/officeart/2005/8/layout/radial5"/>
    <dgm:cxn modelId="{036C057B-CC01-4246-B419-64601FC9CF4D}" type="presParOf" srcId="{8B8097CE-485E-49B8-A336-AD17020C0776}" destId="{717AF78C-B5E7-4658-AF49-89BDBFD559DD}" srcOrd="0" destOrd="0" presId="urn:microsoft.com/office/officeart/2005/8/layout/radial5"/>
    <dgm:cxn modelId="{28CAAC6C-0275-4142-80A3-AD5442FAC1A1}" type="presParOf" srcId="{989D4651-5683-426F-8C60-0FC44167F7CC}" destId="{A59ED53C-1ACA-4F16-A56B-50CF38E2EAB2}" srcOrd="2" destOrd="0" presId="urn:microsoft.com/office/officeart/2005/8/layout/radial5"/>
    <dgm:cxn modelId="{17CD5314-2B05-40A7-A66C-81106FECD8EB}" type="presParOf" srcId="{989D4651-5683-426F-8C60-0FC44167F7CC}" destId="{9AA39116-98B0-4F6C-BCC2-05C21F9250E5}" srcOrd="3" destOrd="0" presId="urn:microsoft.com/office/officeart/2005/8/layout/radial5"/>
    <dgm:cxn modelId="{53436903-B223-4FBB-A3C3-483D107EC2C3}" type="presParOf" srcId="{9AA39116-98B0-4F6C-BCC2-05C21F9250E5}" destId="{2BC04AA8-8C3A-46E8-9460-229938A2D38D}" srcOrd="0" destOrd="0" presId="urn:microsoft.com/office/officeart/2005/8/layout/radial5"/>
    <dgm:cxn modelId="{C02376AE-AE6F-4891-A3EF-2D3C730EEA29}" type="presParOf" srcId="{989D4651-5683-426F-8C60-0FC44167F7CC}" destId="{111B8651-DD65-4E09-812E-F450BE7001F3}" srcOrd="4" destOrd="0" presId="urn:microsoft.com/office/officeart/2005/8/layout/radial5"/>
    <dgm:cxn modelId="{FB3D77AB-BAD4-482E-B0C9-F2C23608A346}" type="presParOf" srcId="{989D4651-5683-426F-8C60-0FC44167F7CC}" destId="{C9CFCC26-D983-488A-9BC8-6711A7688C41}" srcOrd="5" destOrd="0" presId="urn:microsoft.com/office/officeart/2005/8/layout/radial5"/>
    <dgm:cxn modelId="{43BE3758-C655-42C3-A7C1-43FA90013A73}" type="presParOf" srcId="{C9CFCC26-D983-488A-9BC8-6711A7688C41}" destId="{4DE7AFE2-1049-40F9-A9A6-C7F1672D26F1}" srcOrd="0" destOrd="0" presId="urn:microsoft.com/office/officeart/2005/8/layout/radial5"/>
    <dgm:cxn modelId="{0DF0661E-95BC-4C3A-9395-9AEACD66C760}" type="presParOf" srcId="{989D4651-5683-426F-8C60-0FC44167F7CC}" destId="{F361A29E-62DB-4DCF-8E96-CA81F15FC0C1}" srcOrd="6" destOrd="0" presId="urn:microsoft.com/office/officeart/2005/8/layout/radial5"/>
    <dgm:cxn modelId="{35FBE77D-1477-4881-8660-4526BD4DB54D}" type="presParOf" srcId="{989D4651-5683-426F-8C60-0FC44167F7CC}" destId="{609C038A-4537-4543-9899-F784B6667248}" srcOrd="7" destOrd="0" presId="urn:microsoft.com/office/officeart/2005/8/layout/radial5"/>
    <dgm:cxn modelId="{2163AB10-B7A5-4AE6-801F-A103A572EA9B}" type="presParOf" srcId="{609C038A-4537-4543-9899-F784B6667248}" destId="{AB423546-0A77-4CC5-B43C-1549F022EE95}" srcOrd="0" destOrd="0" presId="urn:microsoft.com/office/officeart/2005/8/layout/radial5"/>
    <dgm:cxn modelId="{FC9EDCB3-A053-429F-9C14-D1A69E2A1F7F}" type="presParOf" srcId="{989D4651-5683-426F-8C60-0FC44167F7CC}" destId="{2E3FFB13-5D51-4F86-A4CB-0375B8C6613B}" srcOrd="8" destOrd="0" presId="urn:microsoft.com/office/officeart/2005/8/layout/radial5"/>
    <dgm:cxn modelId="{DFEBFBF9-DF28-4A9A-8DF3-AC7C032C2879}" type="presParOf" srcId="{989D4651-5683-426F-8C60-0FC44167F7CC}" destId="{CDA0F1F7-E611-47C4-A8BD-28231AE9A7B6}" srcOrd="9" destOrd="0" presId="urn:microsoft.com/office/officeart/2005/8/layout/radial5"/>
    <dgm:cxn modelId="{A26B9A2C-ABCF-462D-9183-7E64B5F59216}" type="presParOf" srcId="{CDA0F1F7-E611-47C4-A8BD-28231AE9A7B6}" destId="{B0F2C6B4-744E-467F-9DFF-2D8E7B852588}" srcOrd="0" destOrd="0" presId="urn:microsoft.com/office/officeart/2005/8/layout/radial5"/>
    <dgm:cxn modelId="{5ABC9AE4-2C25-48CC-B823-F39D45632A8F}" type="presParOf" srcId="{989D4651-5683-426F-8C60-0FC44167F7CC}" destId="{219022BA-19A7-47B6-AA46-9C60B9A645AE}" srcOrd="10" destOrd="0" presId="urn:microsoft.com/office/officeart/2005/8/layout/radial5"/>
    <dgm:cxn modelId="{08352CB9-7EC4-4A9C-8E3C-7C4DF8240004}" type="presParOf" srcId="{989D4651-5683-426F-8C60-0FC44167F7CC}" destId="{3E0E03B8-460B-45A8-8B82-9022E72E6933}" srcOrd="11" destOrd="0" presId="urn:microsoft.com/office/officeart/2005/8/layout/radial5"/>
    <dgm:cxn modelId="{2A82380F-FAA4-47B2-BAEA-022B8AFBF20B}" type="presParOf" srcId="{3E0E03B8-460B-45A8-8B82-9022E72E6933}" destId="{888C0D07-53F5-4618-A116-6F7CA468E949}" srcOrd="0" destOrd="0" presId="urn:microsoft.com/office/officeart/2005/8/layout/radial5"/>
    <dgm:cxn modelId="{B3369AE6-97F2-497F-8E9F-8C25BF26DBB8}" type="presParOf" srcId="{989D4651-5683-426F-8C60-0FC44167F7CC}" destId="{BDAE0E8D-F3B9-462E-BA70-02860D5CF65A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0167783-E697-4823-BA32-09120D91A562}" type="doc">
      <dgm:prSet loTypeId="urn:microsoft.com/office/officeart/2005/8/layout/arrow2" loCatId="process" qsTypeId="urn:microsoft.com/office/officeart/2005/8/quickstyle/simple1" qsCatId="simple" csTypeId="urn:microsoft.com/office/officeart/2005/8/colors/colorful5" csCatId="colorful" phldr="1"/>
      <dgm:spPr/>
    </dgm:pt>
    <dgm:pt modelId="{582C0EC1-18BF-4137-A216-D112C0B7FECD}">
      <dgm:prSet phldrT="[文本]"/>
      <dgm:spPr/>
      <dgm:t>
        <a:bodyPr/>
        <a:lstStyle/>
        <a:p>
          <a:r>
            <a:rPr lang="zh-CN" altLang="en-US" dirty="0" smtClean="0"/>
            <a:t>团队学校联合申请</a:t>
          </a:r>
          <a:endParaRPr lang="zh-CN" altLang="en-US" dirty="0"/>
        </a:p>
      </dgm:t>
    </dgm:pt>
    <dgm:pt modelId="{8E70497D-0AA2-459D-94CC-4041F44126B1}" type="parTrans" cxnId="{C9D51644-E082-4078-9A54-548728532615}">
      <dgm:prSet/>
      <dgm:spPr/>
      <dgm:t>
        <a:bodyPr/>
        <a:lstStyle/>
        <a:p>
          <a:endParaRPr lang="zh-CN" altLang="en-US"/>
        </a:p>
      </dgm:t>
    </dgm:pt>
    <dgm:pt modelId="{D380F3C4-6AA9-4A37-BD65-50B558AD4E9C}" type="sibTrans" cxnId="{C9D51644-E082-4078-9A54-548728532615}">
      <dgm:prSet/>
      <dgm:spPr/>
      <dgm:t>
        <a:bodyPr/>
        <a:lstStyle/>
        <a:p>
          <a:endParaRPr lang="zh-CN" altLang="en-US"/>
        </a:p>
      </dgm:t>
    </dgm:pt>
    <dgm:pt modelId="{A6512911-E04E-4B07-905A-6C34B7DA9215}">
      <dgm:prSet phldrT="[文本]"/>
      <dgm:spPr/>
      <dgm:t>
        <a:bodyPr/>
        <a:lstStyle/>
        <a:p>
          <a:r>
            <a:rPr lang="zh-CN" altLang="en-US" dirty="0" smtClean="0"/>
            <a:t>综合打分</a:t>
          </a:r>
          <a:endParaRPr lang="zh-CN" altLang="en-US" dirty="0"/>
        </a:p>
      </dgm:t>
    </dgm:pt>
    <dgm:pt modelId="{EAA70969-44BF-4CA3-998A-193D093972ED}" type="parTrans" cxnId="{894FA295-812A-40CC-808D-DDB0C188E552}">
      <dgm:prSet/>
      <dgm:spPr/>
      <dgm:t>
        <a:bodyPr/>
        <a:lstStyle/>
        <a:p>
          <a:endParaRPr lang="zh-CN" altLang="en-US"/>
        </a:p>
      </dgm:t>
    </dgm:pt>
    <dgm:pt modelId="{8557F581-B2AF-4BF2-A9C9-D0A751534D80}" type="sibTrans" cxnId="{894FA295-812A-40CC-808D-DDB0C188E552}">
      <dgm:prSet/>
      <dgm:spPr/>
      <dgm:t>
        <a:bodyPr/>
        <a:lstStyle/>
        <a:p>
          <a:endParaRPr lang="zh-CN" altLang="en-US"/>
        </a:p>
      </dgm:t>
    </dgm:pt>
    <dgm:pt modelId="{4E6025CF-E49C-46B9-AAEE-B8CE61740472}">
      <dgm:prSet phldrT="[文本]"/>
      <dgm:spPr/>
      <dgm:t>
        <a:bodyPr/>
        <a:lstStyle/>
        <a:p>
          <a:r>
            <a:rPr lang="zh-CN" altLang="en-US" dirty="0" smtClean="0"/>
            <a:t>签订协议</a:t>
          </a:r>
          <a:endParaRPr lang="zh-CN" altLang="en-US" dirty="0"/>
        </a:p>
      </dgm:t>
    </dgm:pt>
    <dgm:pt modelId="{97608721-0AC0-4DE8-ADAA-49CFAB86E9CF}" type="parTrans" cxnId="{6AB72A02-4234-4A14-BD54-0369CD782911}">
      <dgm:prSet/>
      <dgm:spPr/>
      <dgm:t>
        <a:bodyPr/>
        <a:lstStyle/>
        <a:p>
          <a:endParaRPr lang="zh-CN" altLang="en-US"/>
        </a:p>
      </dgm:t>
    </dgm:pt>
    <dgm:pt modelId="{89C6EDA1-E522-43D5-BA8B-A456CAF2943F}" type="sibTrans" cxnId="{6AB72A02-4234-4A14-BD54-0369CD782911}">
      <dgm:prSet/>
      <dgm:spPr/>
      <dgm:t>
        <a:bodyPr/>
        <a:lstStyle/>
        <a:p>
          <a:endParaRPr lang="zh-CN" altLang="en-US"/>
        </a:p>
      </dgm:t>
    </dgm:pt>
    <dgm:pt modelId="{DB771225-61F7-4C56-975D-40B1D129B30A}">
      <dgm:prSet phldrT="[文本]"/>
      <dgm:spPr/>
      <dgm:t>
        <a:bodyPr/>
        <a:lstStyle/>
        <a:p>
          <a:r>
            <a:rPr lang="zh-CN" altLang="en-US" dirty="0" smtClean="0"/>
            <a:t>落实实施</a:t>
          </a:r>
          <a:endParaRPr lang="zh-CN" altLang="en-US" dirty="0"/>
        </a:p>
      </dgm:t>
    </dgm:pt>
    <dgm:pt modelId="{89ECF1F9-7D60-40D7-9C73-02CDB62205CC}" type="parTrans" cxnId="{4B9235AD-C74E-4331-95DD-240A4B886A5C}">
      <dgm:prSet/>
      <dgm:spPr/>
      <dgm:t>
        <a:bodyPr/>
        <a:lstStyle/>
        <a:p>
          <a:endParaRPr lang="zh-CN" altLang="en-US"/>
        </a:p>
      </dgm:t>
    </dgm:pt>
    <dgm:pt modelId="{9C940BB8-57A6-481C-8CEE-68408207B434}" type="sibTrans" cxnId="{4B9235AD-C74E-4331-95DD-240A4B886A5C}">
      <dgm:prSet/>
      <dgm:spPr/>
      <dgm:t>
        <a:bodyPr/>
        <a:lstStyle/>
        <a:p>
          <a:endParaRPr lang="zh-CN" altLang="en-US"/>
        </a:p>
      </dgm:t>
    </dgm:pt>
    <dgm:pt modelId="{130DF195-D679-42C8-B050-1A5DA0FB70D4}">
      <dgm:prSet phldrT="[文本]"/>
      <dgm:spPr/>
      <dgm:t>
        <a:bodyPr/>
        <a:lstStyle/>
        <a:p>
          <a:r>
            <a:rPr lang="zh-CN" altLang="en-US" dirty="0" smtClean="0"/>
            <a:t>年度考核</a:t>
          </a:r>
          <a:endParaRPr lang="zh-CN" altLang="en-US" dirty="0"/>
        </a:p>
      </dgm:t>
    </dgm:pt>
    <dgm:pt modelId="{0884AC21-4B66-41E1-95BB-CCC106D9E9C0}" type="parTrans" cxnId="{9BB015D1-BE07-4B82-9AFB-5A9279D12C05}">
      <dgm:prSet/>
      <dgm:spPr/>
      <dgm:t>
        <a:bodyPr/>
        <a:lstStyle/>
        <a:p>
          <a:endParaRPr lang="zh-CN" altLang="en-US"/>
        </a:p>
      </dgm:t>
    </dgm:pt>
    <dgm:pt modelId="{2F82C72D-E7FE-4097-83D0-88E44665EE57}" type="sibTrans" cxnId="{9BB015D1-BE07-4B82-9AFB-5A9279D12C05}">
      <dgm:prSet/>
      <dgm:spPr/>
      <dgm:t>
        <a:bodyPr/>
        <a:lstStyle/>
        <a:p>
          <a:endParaRPr lang="zh-CN" altLang="en-US"/>
        </a:p>
      </dgm:t>
    </dgm:pt>
    <dgm:pt modelId="{01F5CCAF-0560-456A-B473-03E58A516C84}" type="pres">
      <dgm:prSet presAssocID="{10167783-E697-4823-BA32-09120D91A562}" presName="arrowDiagram" presStyleCnt="0">
        <dgm:presLayoutVars>
          <dgm:chMax val="5"/>
          <dgm:dir/>
          <dgm:resizeHandles val="exact"/>
        </dgm:presLayoutVars>
      </dgm:prSet>
      <dgm:spPr/>
    </dgm:pt>
    <dgm:pt modelId="{4E5A6573-D27E-467A-AA4B-1F439185D7ED}" type="pres">
      <dgm:prSet presAssocID="{10167783-E697-4823-BA32-09120D91A562}" presName="arrow" presStyleLbl="bgShp" presStyleIdx="0" presStyleCnt="1"/>
      <dgm:spPr/>
    </dgm:pt>
    <dgm:pt modelId="{4C5B64E8-D080-4845-8EA4-230E10AED59E}" type="pres">
      <dgm:prSet presAssocID="{10167783-E697-4823-BA32-09120D91A562}" presName="arrowDiagram5" presStyleCnt="0"/>
      <dgm:spPr/>
    </dgm:pt>
    <dgm:pt modelId="{5B7696B7-9F9F-4AFE-BBAD-87B996EC6977}" type="pres">
      <dgm:prSet presAssocID="{582C0EC1-18BF-4137-A216-D112C0B7FECD}" presName="bullet5a" presStyleLbl="node1" presStyleIdx="0" presStyleCnt="5"/>
      <dgm:spPr/>
    </dgm:pt>
    <dgm:pt modelId="{89B170C6-6EE8-4AE6-A265-A94948619315}" type="pres">
      <dgm:prSet presAssocID="{582C0EC1-18BF-4137-A216-D112C0B7FECD}" presName="textBox5a" presStyleLbl="revTx" presStyleIdx="0" presStyleCnt="5" custScaleX="117165">
        <dgm:presLayoutVars>
          <dgm:bulletEnabled val="1"/>
        </dgm:presLayoutVars>
      </dgm:prSet>
      <dgm:spPr/>
    </dgm:pt>
    <dgm:pt modelId="{B769EBE5-D37F-45B9-A6D2-60BEB8E8045A}" type="pres">
      <dgm:prSet presAssocID="{A6512911-E04E-4B07-905A-6C34B7DA9215}" presName="bullet5b" presStyleLbl="node1" presStyleIdx="1" presStyleCnt="5"/>
      <dgm:spPr/>
    </dgm:pt>
    <dgm:pt modelId="{6B31958E-BF16-4D10-8C23-48A7BC480590}" type="pres">
      <dgm:prSet presAssocID="{A6512911-E04E-4B07-905A-6C34B7DA9215}" presName="textBox5b" presStyleLbl="revTx" presStyleIdx="1" presStyleCnt="5">
        <dgm:presLayoutVars>
          <dgm:bulletEnabled val="1"/>
        </dgm:presLayoutVars>
      </dgm:prSet>
      <dgm:spPr/>
    </dgm:pt>
    <dgm:pt modelId="{A64D5668-1DFD-4DD0-8FDB-BBEA100A3678}" type="pres">
      <dgm:prSet presAssocID="{4E6025CF-E49C-46B9-AAEE-B8CE61740472}" presName="bullet5c" presStyleLbl="node1" presStyleIdx="2" presStyleCnt="5"/>
      <dgm:spPr/>
    </dgm:pt>
    <dgm:pt modelId="{1182F07B-C749-4764-B7B7-F6AB007CA426}" type="pres">
      <dgm:prSet presAssocID="{4E6025CF-E49C-46B9-AAEE-B8CE61740472}" presName="textBox5c" presStyleLbl="revTx" presStyleIdx="2" presStyleCnt="5">
        <dgm:presLayoutVars>
          <dgm:bulletEnabled val="1"/>
        </dgm:presLayoutVars>
      </dgm:prSet>
      <dgm:spPr/>
    </dgm:pt>
    <dgm:pt modelId="{36915AC2-412A-40E0-B494-8DB0A34C23A0}" type="pres">
      <dgm:prSet presAssocID="{DB771225-61F7-4C56-975D-40B1D129B30A}" presName="bullet5d" presStyleLbl="node1" presStyleIdx="3" presStyleCnt="5"/>
      <dgm:spPr/>
    </dgm:pt>
    <dgm:pt modelId="{4C0BAE7B-FC72-4508-9816-505F7A8C4CC9}" type="pres">
      <dgm:prSet presAssocID="{DB771225-61F7-4C56-975D-40B1D129B30A}" presName="textBox5d" presStyleLbl="revTx" presStyleIdx="3" presStyleCnt="5">
        <dgm:presLayoutVars>
          <dgm:bulletEnabled val="1"/>
        </dgm:presLayoutVars>
      </dgm:prSet>
      <dgm:spPr/>
    </dgm:pt>
    <dgm:pt modelId="{BAA4B080-0C58-4BB3-9A1F-C66CDB3B15AA}" type="pres">
      <dgm:prSet presAssocID="{130DF195-D679-42C8-B050-1A5DA0FB70D4}" presName="bullet5e" presStyleLbl="node1" presStyleIdx="4" presStyleCnt="5"/>
      <dgm:spPr/>
    </dgm:pt>
    <dgm:pt modelId="{3C6046D7-CB96-481E-9191-CA1157C51E99}" type="pres">
      <dgm:prSet presAssocID="{130DF195-D679-42C8-B050-1A5DA0FB70D4}" presName="textBox5e" presStyleLbl="revTx" presStyleIdx="4" presStyleCnt="5">
        <dgm:presLayoutVars>
          <dgm:bulletEnabled val="1"/>
        </dgm:presLayoutVars>
      </dgm:prSet>
      <dgm:spPr/>
    </dgm:pt>
  </dgm:ptLst>
  <dgm:cxnLst>
    <dgm:cxn modelId="{894FA295-812A-40CC-808D-DDB0C188E552}" srcId="{10167783-E697-4823-BA32-09120D91A562}" destId="{A6512911-E04E-4B07-905A-6C34B7DA9215}" srcOrd="1" destOrd="0" parTransId="{EAA70969-44BF-4CA3-998A-193D093972ED}" sibTransId="{8557F581-B2AF-4BF2-A9C9-D0A751534D80}"/>
    <dgm:cxn modelId="{4B9235AD-C74E-4331-95DD-240A4B886A5C}" srcId="{10167783-E697-4823-BA32-09120D91A562}" destId="{DB771225-61F7-4C56-975D-40B1D129B30A}" srcOrd="3" destOrd="0" parTransId="{89ECF1F9-7D60-40D7-9C73-02CDB62205CC}" sibTransId="{9C940BB8-57A6-481C-8CEE-68408207B434}"/>
    <dgm:cxn modelId="{47CF9031-A2A0-4FE2-BAA2-888EB5FF9901}" type="presOf" srcId="{130DF195-D679-42C8-B050-1A5DA0FB70D4}" destId="{3C6046D7-CB96-481E-9191-CA1157C51E99}" srcOrd="0" destOrd="0" presId="urn:microsoft.com/office/officeart/2005/8/layout/arrow2"/>
    <dgm:cxn modelId="{C9D51644-E082-4078-9A54-548728532615}" srcId="{10167783-E697-4823-BA32-09120D91A562}" destId="{582C0EC1-18BF-4137-A216-D112C0B7FECD}" srcOrd="0" destOrd="0" parTransId="{8E70497D-0AA2-459D-94CC-4041F44126B1}" sibTransId="{D380F3C4-6AA9-4A37-BD65-50B558AD4E9C}"/>
    <dgm:cxn modelId="{ED48853B-CC15-459E-BAB8-F4A3652C4461}" type="presOf" srcId="{4E6025CF-E49C-46B9-AAEE-B8CE61740472}" destId="{1182F07B-C749-4764-B7B7-F6AB007CA426}" srcOrd="0" destOrd="0" presId="urn:microsoft.com/office/officeart/2005/8/layout/arrow2"/>
    <dgm:cxn modelId="{9BB015D1-BE07-4B82-9AFB-5A9279D12C05}" srcId="{10167783-E697-4823-BA32-09120D91A562}" destId="{130DF195-D679-42C8-B050-1A5DA0FB70D4}" srcOrd="4" destOrd="0" parTransId="{0884AC21-4B66-41E1-95BB-CCC106D9E9C0}" sibTransId="{2F82C72D-E7FE-4097-83D0-88E44665EE57}"/>
    <dgm:cxn modelId="{C870748E-48AE-4EF5-BCEF-A09A8C1BE902}" type="presOf" srcId="{582C0EC1-18BF-4137-A216-D112C0B7FECD}" destId="{89B170C6-6EE8-4AE6-A265-A94948619315}" srcOrd="0" destOrd="0" presId="urn:microsoft.com/office/officeart/2005/8/layout/arrow2"/>
    <dgm:cxn modelId="{2A69D1D8-43B9-4EEF-BEC1-519C04CDE97C}" type="presOf" srcId="{A6512911-E04E-4B07-905A-6C34B7DA9215}" destId="{6B31958E-BF16-4D10-8C23-48A7BC480590}" srcOrd="0" destOrd="0" presId="urn:microsoft.com/office/officeart/2005/8/layout/arrow2"/>
    <dgm:cxn modelId="{ECA62155-2A68-4915-8EA0-41B36EB3D63F}" type="presOf" srcId="{DB771225-61F7-4C56-975D-40B1D129B30A}" destId="{4C0BAE7B-FC72-4508-9816-505F7A8C4CC9}" srcOrd="0" destOrd="0" presId="urn:microsoft.com/office/officeart/2005/8/layout/arrow2"/>
    <dgm:cxn modelId="{6AB72A02-4234-4A14-BD54-0369CD782911}" srcId="{10167783-E697-4823-BA32-09120D91A562}" destId="{4E6025CF-E49C-46B9-AAEE-B8CE61740472}" srcOrd="2" destOrd="0" parTransId="{97608721-0AC0-4DE8-ADAA-49CFAB86E9CF}" sibTransId="{89C6EDA1-E522-43D5-BA8B-A456CAF2943F}"/>
    <dgm:cxn modelId="{31EEC6B3-3B4C-49C9-A7D0-CC78039207DB}" type="presOf" srcId="{10167783-E697-4823-BA32-09120D91A562}" destId="{01F5CCAF-0560-456A-B473-03E58A516C84}" srcOrd="0" destOrd="0" presId="urn:microsoft.com/office/officeart/2005/8/layout/arrow2"/>
    <dgm:cxn modelId="{DE76673E-05A2-48CD-9330-9CC367E9C019}" type="presParOf" srcId="{01F5CCAF-0560-456A-B473-03E58A516C84}" destId="{4E5A6573-D27E-467A-AA4B-1F439185D7ED}" srcOrd="0" destOrd="0" presId="urn:microsoft.com/office/officeart/2005/8/layout/arrow2"/>
    <dgm:cxn modelId="{347548D8-DD4E-475E-9905-6B437FAFABFB}" type="presParOf" srcId="{01F5CCAF-0560-456A-B473-03E58A516C84}" destId="{4C5B64E8-D080-4845-8EA4-230E10AED59E}" srcOrd="1" destOrd="0" presId="urn:microsoft.com/office/officeart/2005/8/layout/arrow2"/>
    <dgm:cxn modelId="{1F69B439-4F4C-4215-9764-90A90CF52A77}" type="presParOf" srcId="{4C5B64E8-D080-4845-8EA4-230E10AED59E}" destId="{5B7696B7-9F9F-4AFE-BBAD-87B996EC6977}" srcOrd="0" destOrd="0" presId="urn:microsoft.com/office/officeart/2005/8/layout/arrow2"/>
    <dgm:cxn modelId="{31329F88-C075-407C-9C16-61E01AB6BF3E}" type="presParOf" srcId="{4C5B64E8-D080-4845-8EA4-230E10AED59E}" destId="{89B170C6-6EE8-4AE6-A265-A94948619315}" srcOrd="1" destOrd="0" presId="urn:microsoft.com/office/officeart/2005/8/layout/arrow2"/>
    <dgm:cxn modelId="{6D547909-F84A-4826-9959-91AC57411067}" type="presParOf" srcId="{4C5B64E8-D080-4845-8EA4-230E10AED59E}" destId="{B769EBE5-D37F-45B9-A6D2-60BEB8E8045A}" srcOrd="2" destOrd="0" presId="urn:microsoft.com/office/officeart/2005/8/layout/arrow2"/>
    <dgm:cxn modelId="{F4903F79-E260-40AC-8267-519B0F407701}" type="presParOf" srcId="{4C5B64E8-D080-4845-8EA4-230E10AED59E}" destId="{6B31958E-BF16-4D10-8C23-48A7BC480590}" srcOrd="3" destOrd="0" presId="urn:microsoft.com/office/officeart/2005/8/layout/arrow2"/>
    <dgm:cxn modelId="{7CCA2D15-4802-47C0-B0B4-5662580937F8}" type="presParOf" srcId="{4C5B64E8-D080-4845-8EA4-230E10AED59E}" destId="{A64D5668-1DFD-4DD0-8FDB-BBEA100A3678}" srcOrd="4" destOrd="0" presId="urn:microsoft.com/office/officeart/2005/8/layout/arrow2"/>
    <dgm:cxn modelId="{140A8BE3-ABDE-4F80-9607-A1807D242F4D}" type="presParOf" srcId="{4C5B64E8-D080-4845-8EA4-230E10AED59E}" destId="{1182F07B-C749-4764-B7B7-F6AB007CA426}" srcOrd="5" destOrd="0" presId="urn:microsoft.com/office/officeart/2005/8/layout/arrow2"/>
    <dgm:cxn modelId="{EAC10850-D605-4B08-8078-443B2897498B}" type="presParOf" srcId="{4C5B64E8-D080-4845-8EA4-230E10AED59E}" destId="{36915AC2-412A-40E0-B494-8DB0A34C23A0}" srcOrd="6" destOrd="0" presId="urn:microsoft.com/office/officeart/2005/8/layout/arrow2"/>
    <dgm:cxn modelId="{C40472CB-ABE7-49A5-B287-89997D411EA1}" type="presParOf" srcId="{4C5B64E8-D080-4845-8EA4-230E10AED59E}" destId="{4C0BAE7B-FC72-4508-9816-505F7A8C4CC9}" srcOrd="7" destOrd="0" presId="urn:microsoft.com/office/officeart/2005/8/layout/arrow2"/>
    <dgm:cxn modelId="{1A65BE8E-FDA7-4278-9500-1BF9BA09BBF9}" type="presParOf" srcId="{4C5B64E8-D080-4845-8EA4-230E10AED59E}" destId="{BAA4B080-0C58-4BB3-9A1F-C66CDB3B15AA}" srcOrd="8" destOrd="0" presId="urn:microsoft.com/office/officeart/2005/8/layout/arrow2"/>
    <dgm:cxn modelId="{BEC73E23-9AB9-4188-9C12-E37B27CFFB27}" type="presParOf" srcId="{4C5B64E8-D080-4845-8EA4-230E10AED59E}" destId="{3C6046D7-CB96-481E-9191-CA1157C51E99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7ED1F95-941E-48CA-B29F-05F1FBFC077C}" type="doc">
      <dgm:prSet loTypeId="urn:microsoft.com/office/officeart/2011/layout/ConvergingText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AE68DE68-3E64-4A77-A6BD-B11D870AE10C}">
      <dgm:prSet phldrT="[文本]"/>
      <dgm:spPr/>
      <dgm:t>
        <a:bodyPr/>
        <a:lstStyle/>
        <a:p>
          <a:r>
            <a:rPr lang="zh-CN" altLang="en-US" dirty="0" smtClean="0"/>
            <a:t>综合</a:t>
          </a:r>
          <a:endParaRPr lang="en-US" altLang="zh-CN" dirty="0" smtClean="0"/>
        </a:p>
        <a:p>
          <a:r>
            <a:rPr lang="zh-CN" altLang="en-US" dirty="0" smtClean="0"/>
            <a:t>积分</a:t>
          </a:r>
          <a:endParaRPr lang="zh-CN" altLang="en-US" dirty="0"/>
        </a:p>
      </dgm:t>
    </dgm:pt>
    <dgm:pt modelId="{D27CA541-2C18-4D81-8C71-9A89E2B335BB}" type="parTrans" cxnId="{3FB98EAD-B640-4AF6-BC00-BB6F69F0AD97}">
      <dgm:prSet/>
      <dgm:spPr/>
      <dgm:t>
        <a:bodyPr/>
        <a:lstStyle/>
        <a:p>
          <a:endParaRPr lang="zh-CN" altLang="en-US"/>
        </a:p>
      </dgm:t>
    </dgm:pt>
    <dgm:pt modelId="{F9F7AA07-DC10-45AF-8CC4-B4798B1846FC}" type="sibTrans" cxnId="{3FB98EAD-B640-4AF6-BC00-BB6F69F0AD97}">
      <dgm:prSet/>
      <dgm:spPr/>
      <dgm:t>
        <a:bodyPr/>
        <a:lstStyle/>
        <a:p>
          <a:endParaRPr lang="zh-CN" altLang="en-US"/>
        </a:p>
      </dgm:t>
    </dgm:pt>
    <dgm:pt modelId="{15D666D3-2212-4A98-AC96-240BF843D2FE}">
      <dgm:prSet phldrT="[文本]"/>
      <dgm:spPr/>
      <dgm:t>
        <a:bodyPr/>
        <a:lstStyle/>
        <a:p>
          <a:r>
            <a:rPr lang="zh-CN" altLang="en-US" dirty="0" smtClean="0"/>
            <a:t>助学部评分</a:t>
          </a:r>
          <a:endParaRPr lang="zh-CN" altLang="en-US" dirty="0"/>
        </a:p>
      </dgm:t>
    </dgm:pt>
    <dgm:pt modelId="{12D79747-ED41-477F-A40C-601D14B01336}" type="parTrans" cxnId="{E47C562E-6A83-40C4-9987-016BCE30AF0C}">
      <dgm:prSet/>
      <dgm:spPr/>
      <dgm:t>
        <a:bodyPr/>
        <a:lstStyle/>
        <a:p>
          <a:endParaRPr lang="zh-CN" altLang="en-US"/>
        </a:p>
      </dgm:t>
    </dgm:pt>
    <dgm:pt modelId="{BD947832-3BB3-4DCA-AF8C-8E84288B3157}" type="sibTrans" cxnId="{E47C562E-6A83-40C4-9987-016BCE30AF0C}">
      <dgm:prSet/>
      <dgm:spPr/>
      <dgm:t>
        <a:bodyPr/>
        <a:lstStyle/>
        <a:p>
          <a:endParaRPr lang="zh-CN" altLang="en-US"/>
        </a:p>
      </dgm:t>
    </dgm:pt>
    <dgm:pt modelId="{189812F2-7DBF-4F13-987A-BD98492ABEF8}">
      <dgm:prSet phldrT="[文本]"/>
      <dgm:spPr/>
      <dgm:t>
        <a:bodyPr/>
        <a:lstStyle/>
        <a:p>
          <a:r>
            <a:rPr lang="zh-CN" altLang="en-US" dirty="0" smtClean="0"/>
            <a:t>项目部评分</a:t>
          </a:r>
          <a:endParaRPr lang="zh-CN" altLang="en-US" dirty="0"/>
        </a:p>
      </dgm:t>
    </dgm:pt>
    <dgm:pt modelId="{C0E06E4C-3921-4018-9752-5DD39A792B79}" type="parTrans" cxnId="{B013C151-D278-420E-9AE8-CB7E31AAFF38}">
      <dgm:prSet/>
      <dgm:spPr/>
      <dgm:t>
        <a:bodyPr/>
        <a:lstStyle/>
        <a:p>
          <a:endParaRPr lang="zh-CN" altLang="en-US"/>
        </a:p>
      </dgm:t>
    </dgm:pt>
    <dgm:pt modelId="{30406786-FBAC-46C2-BB8C-CA0ED5BB87B4}" type="sibTrans" cxnId="{B013C151-D278-420E-9AE8-CB7E31AAFF38}">
      <dgm:prSet/>
      <dgm:spPr/>
      <dgm:t>
        <a:bodyPr/>
        <a:lstStyle/>
        <a:p>
          <a:endParaRPr lang="zh-CN" altLang="en-US"/>
        </a:p>
      </dgm:t>
    </dgm:pt>
    <dgm:pt modelId="{DB996095-6C77-4FAF-9272-62318BC01E8B}">
      <dgm:prSet phldrT="[文本]"/>
      <dgm:spPr/>
      <dgm:t>
        <a:bodyPr/>
        <a:lstStyle/>
        <a:p>
          <a:r>
            <a:rPr lang="zh-CN" altLang="en-US" dirty="0" smtClean="0"/>
            <a:t>决策团队评分</a:t>
          </a:r>
          <a:endParaRPr lang="zh-CN" altLang="en-US" dirty="0"/>
        </a:p>
      </dgm:t>
    </dgm:pt>
    <dgm:pt modelId="{9D5FEBA8-9632-49CC-9A38-7AA631F866D5}" type="parTrans" cxnId="{229F6D36-7C6B-46BE-9769-95E970536A82}">
      <dgm:prSet/>
      <dgm:spPr/>
      <dgm:t>
        <a:bodyPr/>
        <a:lstStyle/>
        <a:p>
          <a:endParaRPr lang="zh-CN" altLang="en-US"/>
        </a:p>
      </dgm:t>
    </dgm:pt>
    <dgm:pt modelId="{2B1789F1-0265-4F46-B856-7190B2A86ECD}" type="sibTrans" cxnId="{229F6D36-7C6B-46BE-9769-95E970536A82}">
      <dgm:prSet/>
      <dgm:spPr/>
      <dgm:t>
        <a:bodyPr/>
        <a:lstStyle/>
        <a:p>
          <a:endParaRPr lang="zh-CN" altLang="en-US"/>
        </a:p>
      </dgm:t>
    </dgm:pt>
    <dgm:pt modelId="{C40AB7FC-F16C-41FA-AEF8-9C4CDD6C8422}">
      <dgm:prSet phldrT="[文本]"/>
      <dgm:spPr/>
      <dgm:t>
        <a:bodyPr/>
        <a:lstStyle/>
        <a:p>
          <a:r>
            <a:rPr lang="zh-CN" altLang="en-US" dirty="0" smtClean="0"/>
            <a:t>分社团队互评</a:t>
          </a:r>
          <a:endParaRPr lang="zh-CN" altLang="en-US" dirty="0"/>
        </a:p>
      </dgm:t>
    </dgm:pt>
    <dgm:pt modelId="{8E1CE86D-36C4-4FEB-921F-19678CECF722}" type="parTrans" cxnId="{0937E583-CD21-4F90-B17B-6D2D02892A6C}">
      <dgm:prSet/>
      <dgm:spPr/>
      <dgm:t>
        <a:bodyPr/>
        <a:lstStyle/>
        <a:p>
          <a:endParaRPr lang="zh-CN" altLang="en-US"/>
        </a:p>
      </dgm:t>
    </dgm:pt>
    <dgm:pt modelId="{5FB8F5EF-FE43-4E93-BBA9-773F30D90E5F}" type="sibTrans" cxnId="{0937E583-CD21-4F90-B17B-6D2D02892A6C}">
      <dgm:prSet/>
      <dgm:spPr/>
      <dgm:t>
        <a:bodyPr/>
        <a:lstStyle/>
        <a:p>
          <a:endParaRPr lang="zh-CN" altLang="en-US"/>
        </a:p>
      </dgm:t>
    </dgm:pt>
    <dgm:pt modelId="{AF1C1E16-4B38-45AD-8D0F-3D8A6846B142}" type="pres">
      <dgm:prSet presAssocID="{27ED1F95-941E-48CA-B29F-05F1FBFC077C}" presName="Name0" presStyleCnt="0">
        <dgm:presLayoutVars>
          <dgm:chMax/>
          <dgm:chPref val="1"/>
          <dgm:dir/>
          <dgm:animOne val="branch"/>
          <dgm:animLvl val="lvl"/>
          <dgm:resizeHandles/>
        </dgm:presLayoutVars>
      </dgm:prSet>
      <dgm:spPr/>
    </dgm:pt>
    <dgm:pt modelId="{45431A9B-9F44-42C3-980E-5F905EC340F3}" type="pres">
      <dgm:prSet presAssocID="{AE68DE68-3E64-4A77-A6BD-B11D870AE10C}" presName="composite" presStyleCnt="0"/>
      <dgm:spPr/>
    </dgm:pt>
    <dgm:pt modelId="{4738EF76-C1BE-4DB3-BED8-DC07F640EF3D}" type="pres">
      <dgm:prSet presAssocID="{AE68DE68-3E64-4A77-A6BD-B11D870AE10C}" presName="ParentAccent1" presStyleLbl="alignNode1" presStyleIdx="0" presStyleCnt="42"/>
      <dgm:spPr/>
    </dgm:pt>
    <dgm:pt modelId="{4BE4F0AB-FFC5-47CB-854F-6B87E6614958}" type="pres">
      <dgm:prSet presAssocID="{AE68DE68-3E64-4A77-A6BD-B11D870AE10C}" presName="ParentAccent2" presStyleLbl="alignNode1" presStyleIdx="1" presStyleCnt="42"/>
      <dgm:spPr/>
    </dgm:pt>
    <dgm:pt modelId="{20B41E18-24F5-4504-9D73-CF63ED10AC8F}" type="pres">
      <dgm:prSet presAssocID="{AE68DE68-3E64-4A77-A6BD-B11D870AE10C}" presName="ParentAccent3" presStyleLbl="alignNode1" presStyleIdx="2" presStyleCnt="42"/>
      <dgm:spPr/>
    </dgm:pt>
    <dgm:pt modelId="{D07FC949-DF78-4302-BB0C-7E7AE1F66BEF}" type="pres">
      <dgm:prSet presAssocID="{AE68DE68-3E64-4A77-A6BD-B11D870AE10C}" presName="ParentAccent4" presStyleLbl="alignNode1" presStyleIdx="3" presStyleCnt="42"/>
      <dgm:spPr/>
    </dgm:pt>
    <dgm:pt modelId="{7D834053-ED8E-4568-8559-7E05BD5772A3}" type="pres">
      <dgm:prSet presAssocID="{AE68DE68-3E64-4A77-A6BD-B11D870AE10C}" presName="ParentAccent5" presStyleLbl="alignNode1" presStyleIdx="4" presStyleCnt="42"/>
      <dgm:spPr/>
    </dgm:pt>
    <dgm:pt modelId="{8D2A1762-8E30-4724-AC47-69C4DA59C250}" type="pres">
      <dgm:prSet presAssocID="{AE68DE68-3E64-4A77-A6BD-B11D870AE10C}" presName="ParentAccent6" presStyleLbl="alignNode1" presStyleIdx="5" presStyleCnt="42"/>
      <dgm:spPr/>
    </dgm:pt>
    <dgm:pt modelId="{9EE654C1-A4F4-4C4A-B6CA-883144A0F407}" type="pres">
      <dgm:prSet presAssocID="{AE68DE68-3E64-4A77-A6BD-B11D870AE10C}" presName="ParentAccent7" presStyleLbl="alignNode1" presStyleIdx="6" presStyleCnt="42"/>
      <dgm:spPr/>
    </dgm:pt>
    <dgm:pt modelId="{8B222F93-9ED4-47D5-97BC-96DA420C960E}" type="pres">
      <dgm:prSet presAssocID="{AE68DE68-3E64-4A77-A6BD-B11D870AE10C}" presName="ParentAccent8" presStyleLbl="alignNode1" presStyleIdx="7" presStyleCnt="42"/>
      <dgm:spPr/>
    </dgm:pt>
    <dgm:pt modelId="{DEB5E6E5-7B7A-4EA7-83B3-471922866F27}" type="pres">
      <dgm:prSet presAssocID="{AE68DE68-3E64-4A77-A6BD-B11D870AE10C}" presName="ParentAccent9" presStyleLbl="alignNode1" presStyleIdx="8" presStyleCnt="42"/>
      <dgm:spPr/>
    </dgm:pt>
    <dgm:pt modelId="{CD968D2F-F039-4159-8A17-FF9FF4573D69}" type="pres">
      <dgm:prSet presAssocID="{AE68DE68-3E64-4A77-A6BD-B11D870AE10C}" presName="ParentAccent10" presStyleLbl="alignNode1" presStyleIdx="9" presStyleCnt="42"/>
      <dgm:spPr/>
    </dgm:pt>
    <dgm:pt modelId="{12BF9F13-939F-4B9A-A152-EB02C34EB686}" type="pres">
      <dgm:prSet presAssocID="{AE68DE68-3E64-4A77-A6BD-B11D870AE10C}" presName="Parent" presStyleLbl="alignNode1" presStyleIdx="10" presStyleCnt="42">
        <dgm:presLayoutVars>
          <dgm:chMax val="5"/>
          <dgm:chPref val="3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1D4D8B6-371C-44CC-A504-D033A150E657}" type="pres">
      <dgm:prSet presAssocID="{15D666D3-2212-4A98-AC96-240BF843D2FE}" presName="Child1Accent1" presStyleLbl="alignNode1" presStyleIdx="11" presStyleCnt="42"/>
      <dgm:spPr/>
    </dgm:pt>
    <dgm:pt modelId="{E09AD91D-C4B4-41BB-B61C-8595D02D60F7}" type="pres">
      <dgm:prSet presAssocID="{15D666D3-2212-4A98-AC96-240BF843D2FE}" presName="Child1Accent2" presStyleLbl="alignNode1" presStyleIdx="12" presStyleCnt="42"/>
      <dgm:spPr/>
    </dgm:pt>
    <dgm:pt modelId="{DCD2C591-6181-4625-836F-4BE099F1316C}" type="pres">
      <dgm:prSet presAssocID="{15D666D3-2212-4A98-AC96-240BF843D2FE}" presName="Child1Accent3" presStyleLbl="alignNode1" presStyleIdx="13" presStyleCnt="42"/>
      <dgm:spPr/>
    </dgm:pt>
    <dgm:pt modelId="{6AD7E42D-1D2D-44C9-940E-7046D96B9324}" type="pres">
      <dgm:prSet presAssocID="{15D666D3-2212-4A98-AC96-240BF843D2FE}" presName="Child1Accent4" presStyleLbl="alignNode1" presStyleIdx="14" presStyleCnt="42"/>
      <dgm:spPr/>
    </dgm:pt>
    <dgm:pt modelId="{F06B42E7-F7E3-45D8-ACC5-78030742E6F2}" type="pres">
      <dgm:prSet presAssocID="{15D666D3-2212-4A98-AC96-240BF843D2FE}" presName="Child1Accent5" presStyleLbl="alignNode1" presStyleIdx="15" presStyleCnt="42"/>
      <dgm:spPr/>
    </dgm:pt>
    <dgm:pt modelId="{538C8E69-5345-425E-A3A3-771BA4E280D8}" type="pres">
      <dgm:prSet presAssocID="{15D666D3-2212-4A98-AC96-240BF843D2FE}" presName="Child1Accent6" presStyleLbl="alignNode1" presStyleIdx="16" presStyleCnt="42"/>
      <dgm:spPr/>
    </dgm:pt>
    <dgm:pt modelId="{BD4C1DE5-57AF-41F9-BB77-77BE2A71129E}" type="pres">
      <dgm:prSet presAssocID="{15D666D3-2212-4A98-AC96-240BF843D2FE}" presName="Child1Accent7" presStyleLbl="alignNode1" presStyleIdx="17" presStyleCnt="42"/>
      <dgm:spPr/>
    </dgm:pt>
    <dgm:pt modelId="{158F5D3A-8173-41CA-A09C-EECA6E79353A}" type="pres">
      <dgm:prSet presAssocID="{15D666D3-2212-4A98-AC96-240BF843D2FE}" presName="Child1Accent8" presStyleLbl="alignNode1" presStyleIdx="18" presStyleCnt="42"/>
      <dgm:spPr/>
    </dgm:pt>
    <dgm:pt modelId="{0E16CAED-0785-45C8-B066-BC7EC416D821}" type="pres">
      <dgm:prSet presAssocID="{15D666D3-2212-4A98-AC96-240BF843D2FE}" presName="Child1Accent9" presStyleLbl="alignNode1" presStyleIdx="19" presStyleCnt="42"/>
      <dgm:spPr/>
    </dgm:pt>
    <dgm:pt modelId="{EC47DE04-5810-44E4-85AE-87AF5C07D6AE}" type="pres">
      <dgm:prSet presAssocID="{15D666D3-2212-4A98-AC96-240BF843D2FE}" presName="Child1" presStyleLbl="revTx" presStyleIdx="0" presStyleCnt="4">
        <dgm:presLayoutVars>
          <dgm:chMax/>
          <dgm:chPref val="0"/>
          <dgm:bulletEnabled val="1"/>
        </dgm:presLayoutVars>
      </dgm:prSet>
      <dgm:spPr/>
    </dgm:pt>
    <dgm:pt modelId="{59E3DB10-BD6C-4D6C-BCAD-0FB3D495908F}" type="pres">
      <dgm:prSet presAssocID="{189812F2-7DBF-4F13-987A-BD98492ABEF8}" presName="Child2Accent1" presStyleLbl="alignNode1" presStyleIdx="20" presStyleCnt="42"/>
      <dgm:spPr/>
    </dgm:pt>
    <dgm:pt modelId="{AD547BE4-F52D-4A91-850D-71106A7D3806}" type="pres">
      <dgm:prSet presAssocID="{189812F2-7DBF-4F13-987A-BD98492ABEF8}" presName="Child2Accent2" presStyleLbl="alignNode1" presStyleIdx="21" presStyleCnt="42"/>
      <dgm:spPr/>
    </dgm:pt>
    <dgm:pt modelId="{540EC8F6-3766-49F5-9999-C0871DBF2282}" type="pres">
      <dgm:prSet presAssocID="{189812F2-7DBF-4F13-987A-BD98492ABEF8}" presName="Child2Accent3" presStyleLbl="alignNode1" presStyleIdx="22" presStyleCnt="42"/>
      <dgm:spPr/>
    </dgm:pt>
    <dgm:pt modelId="{DE3AB806-0181-4B5A-85DD-732C436E6AF2}" type="pres">
      <dgm:prSet presAssocID="{189812F2-7DBF-4F13-987A-BD98492ABEF8}" presName="Child2Accent4" presStyleLbl="alignNode1" presStyleIdx="23" presStyleCnt="42"/>
      <dgm:spPr/>
    </dgm:pt>
    <dgm:pt modelId="{96D7C725-145F-4466-B1D1-492CED8F51EC}" type="pres">
      <dgm:prSet presAssocID="{189812F2-7DBF-4F13-987A-BD98492ABEF8}" presName="Child2Accent5" presStyleLbl="alignNode1" presStyleIdx="24" presStyleCnt="42"/>
      <dgm:spPr/>
    </dgm:pt>
    <dgm:pt modelId="{9F2CCAB5-7A56-42CA-9CBA-616853F0FFBC}" type="pres">
      <dgm:prSet presAssocID="{189812F2-7DBF-4F13-987A-BD98492ABEF8}" presName="Child2Accent6" presStyleLbl="alignNode1" presStyleIdx="25" presStyleCnt="42"/>
      <dgm:spPr/>
    </dgm:pt>
    <dgm:pt modelId="{211C455F-4896-45DE-9E3F-B089A873B4DB}" type="pres">
      <dgm:prSet presAssocID="{189812F2-7DBF-4F13-987A-BD98492ABEF8}" presName="Child2Accent7" presStyleLbl="alignNode1" presStyleIdx="26" presStyleCnt="42"/>
      <dgm:spPr/>
    </dgm:pt>
    <dgm:pt modelId="{26630FC6-01FD-4060-8151-92A991ECF3F3}" type="pres">
      <dgm:prSet presAssocID="{189812F2-7DBF-4F13-987A-BD98492ABEF8}" presName="Child2" presStyleLbl="revTx" presStyleIdx="1" presStyleCnt="4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8E8E970-3270-45EE-9795-871560C0201E}" type="pres">
      <dgm:prSet presAssocID="{DB996095-6C77-4FAF-9272-62318BC01E8B}" presName="Child3Accent1" presStyleLbl="alignNode1" presStyleIdx="27" presStyleCnt="42"/>
      <dgm:spPr/>
    </dgm:pt>
    <dgm:pt modelId="{C3CC0E55-0974-43F3-B18B-CF93A4951E44}" type="pres">
      <dgm:prSet presAssocID="{DB996095-6C77-4FAF-9272-62318BC01E8B}" presName="Child3Accent2" presStyleLbl="alignNode1" presStyleIdx="28" presStyleCnt="42"/>
      <dgm:spPr/>
    </dgm:pt>
    <dgm:pt modelId="{26CCC52A-6128-4059-A66A-7F56991639B1}" type="pres">
      <dgm:prSet presAssocID="{DB996095-6C77-4FAF-9272-62318BC01E8B}" presName="Child3Accent3" presStyleLbl="alignNode1" presStyleIdx="29" presStyleCnt="42"/>
      <dgm:spPr/>
    </dgm:pt>
    <dgm:pt modelId="{68CF3768-66E0-4E31-BBA0-86467F6DD8F2}" type="pres">
      <dgm:prSet presAssocID="{DB996095-6C77-4FAF-9272-62318BC01E8B}" presName="Child3Accent4" presStyleLbl="alignNode1" presStyleIdx="30" presStyleCnt="42"/>
      <dgm:spPr/>
    </dgm:pt>
    <dgm:pt modelId="{EFC8B4E2-18E9-4303-96B7-472100EBAC06}" type="pres">
      <dgm:prSet presAssocID="{DB996095-6C77-4FAF-9272-62318BC01E8B}" presName="Child3Accent5" presStyleLbl="alignNode1" presStyleIdx="31" presStyleCnt="42"/>
      <dgm:spPr/>
    </dgm:pt>
    <dgm:pt modelId="{417B801F-7C78-4B35-A7B5-592FC3F22A85}" type="pres">
      <dgm:prSet presAssocID="{DB996095-6C77-4FAF-9272-62318BC01E8B}" presName="Child3Accent6" presStyleLbl="alignNode1" presStyleIdx="32" presStyleCnt="42"/>
      <dgm:spPr/>
    </dgm:pt>
    <dgm:pt modelId="{FE16C6C6-AFD3-4C11-AED2-5F7C08CA65BB}" type="pres">
      <dgm:prSet presAssocID="{DB996095-6C77-4FAF-9272-62318BC01E8B}" presName="Child3Accent7" presStyleLbl="alignNode1" presStyleIdx="33" presStyleCnt="42"/>
      <dgm:spPr/>
    </dgm:pt>
    <dgm:pt modelId="{DA0BD895-4627-4E54-8853-D156651E5FE9}" type="pres">
      <dgm:prSet presAssocID="{DB996095-6C77-4FAF-9272-62318BC01E8B}" presName="Child3" presStyleLbl="revTx" presStyleIdx="2" presStyleCnt="4">
        <dgm:presLayoutVars>
          <dgm:chMax/>
          <dgm:chPref val="0"/>
          <dgm:bulletEnabled val="1"/>
        </dgm:presLayoutVars>
      </dgm:prSet>
      <dgm:spPr/>
    </dgm:pt>
    <dgm:pt modelId="{116E04D0-7FBB-410A-825B-7D670E96CE7F}" type="pres">
      <dgm:prSet presAssocID="{C40AB7FC-F16C-41FA-AEF8-9C4CDD6C8422}" presName="Child4Accent1" presStyleLbl="alignNode1" presStyleIdx="34" presStyleCnt="42"/>
      <dgm:spPr/>
    </dgm:pt>
    <dgm:pt modelId="{49BD48C8-FCC9-4D70-A0E0-7AF76922F0A4}" type="pres">
      <dgm:prSet presAssocID="{C40AB7FC-F16C-41FA-AEF8-9C4CDD6C8422}" presName="Child4Accent2" presStyleLbl="alignNode1" presStyleIdx="35" presStyleCnt="42"/>
      <dgm:spPr/>
    </dgm:pt>
    <dgm:pt modelId="{AC098558-EDB8-40C6-BB1D-C430DFAA290D}" type="pres">
      <dgm:prSet presAssocID="{C40AB7FC-F16C-41FA-AEF8-9C4CDD6C8422}" presName="Child4Accent3" presStyleLbl="alignNode1" presStyleIdx="36" presStyleCnt="42"/>
      <dgm:spPr/>
    </dgm:pt>
    <dgm:pt modelId="{CD289C65-68FE-4D1E-BF13-2637CAE23C7C}" type="pres">
      <dgm:prSet presAssocID="{C40AB7FC-F16C-41FA-AEF8-9C4CDD6C8422}" presName="Child4Accent4" presStyleLbl="alignNode1" presStyleIdx="37" presStyleCnt="42"/>
      <dgm:spPr/>
    </dgm:pt>
    <dgm:pt modelId="{43145E7A-5FC0-48C5-A129-47D7CBBBCE67}" type="pres">
      <dgm:prSet presAssocID="{C40AB7FC-F16C-41FA-AEF8-9C4CDD6C8422}" presName="Child4Accent5" presStyleLbl="alignNode1" presStyleIdx="38" presStyleCnt="42"/>
      <dgm:spPr/>
    </dgm:pt>
    <dgm:pt modelId="{9283C3C2-F2F5-4EF0-BFDF-261464EF2938}" type="pres">
      <dgm:prSet presAssocID="{C40AB7FC-F16C-41FA-AEF8-9C4CDD6C8422}" presName="Child4Accent6" presStyleLbl="alignNode1" presStyleIdx="39" presStyleCnt="42"/>
      <dgm:spPr/>
    </dgm:pt>
    <dgm:pt modelId="{334B89FA-5D52-44EC-851F-5739D7229F9E}" type="pres">
      <dgm:prSet presAssocID="{C40AB7FC-F16C-41FA-AEF8-9C4CDD6C8422}" presName="Child4Accent7" presStyleLbl="alignNode1" presStyleIdx="40" presStyleCnt="42"/>
      <dgm:spPr/>
    </dgm:pt>
    <dgm:pt modelId="{0ED2DCFA-4C9F-41C9-8359-21522E3D329B}" type="pres">
      <dgm:prSet presAssocID="{C40AB7FC-F16C-41FA-AEF8-9C4CDD6C8422}" presName="Child4Accent8" presStyleLbl="alignNode1" presStyleIdx="41" presStyleCnt="42"/>
      <dgm:spPr/>
    </dgm:pt>
    <dgm:pt modelId="{79668019-09B3-4188-98EE-4C47F010576B}" type="pres">
      <dgm:prSet presAssocID="{C40AB7FC-F16C-41FA-AEF8-9C4CDD6C8422}" presName="Child4" presStyleLbl="revTx" presStyleIdx="3" presStyleCnt="4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5EFB5861-5C6A-4661-8373-284F9605A877}" type="presOf" srcId="{C40AB7FC-F16C-41FA-AEF8-9C4CDD6C8422}" destId="{79668019-09B3-4188-98EE-4C47F010576B}" srcOrd="0" destOrd="0" presId="urn:microsoft.com/office/officeart/2011/layout/ConvergingText"/>
    <dgm:cxn modelId="{B013C151-D278-420E-9AE8-CB7E31AAFF38}" srcId="{AE68DE68-3E64-4A77-A6BD-B11D870AE10C}" destId="{189812F2-7DBF-4F13-987A-BD98492ABEF8}" srcOrd="1" destOrd="0" parTransId="{C0E06E4C-3921-4018-9752-5DD39A792B79}" sibTransId="{30406786-FBAC-46C2-BB8C-CA0ED5BB87B4}"/>
    <dgm:cxn modelId="{60649681-3C5E-4FE3-8E50-7FD7B86B6B42}" type="presOf" srcId="{DB996095-6C77-4FAF-9272-62318BC01E8B}" destId="{DA0BD895-4627-4E54-8853-D156651E5FE9}" srcOrd="0" destOrd="0" presId="urn:microsoft.com/office/officeart/2011/layout/ConvergingText"/>
    <dgm:cxn modelId="{3FB98EAD-B640-4AF6-BC00-BB6F69F0AD97}" srcId="{27ED1F95-941E-48CA-B29F-05F1FBFC077C}" destId="{AE68DE68-3E64-4A77-A6BD-B11D870AE10C}" srcOrd="0" destOrd="0" parTransId="{D27CA541-2C18-4D81-8C71-9A89E2B335BB}" sibTransId="{F9F7AA07-DC10-45AF-8CC4-B4798B1846FC}"/>
    <dgm:cxn modelId="{E47C562E-6A83-40C4-9987-016BCE30AF0C}" srcId="{AE68DE68-3E64-4A77-A6BD-B11D870AE10C}" destId="{15D666D3-2212-4A98-AC96-240BF843D2FE}" srcOrd="0" destOrd="0" parTransId="{12D79747-ED41-477F-A40C-601D14B01336}" sibTransId="{BD947832-3BB3-4DCA-AF8C-8E84288B3157}"/>
    <dgm:cxn modelId="{9DDD9984-031C-4B12-9962-C9FB0141C428}" type="presOf" srcId="{AE68DE68-3E64-4A77-A6BD-B11D870AE10C}" destId="{12BF9F13-939F-4B9A-A152-EB02C34EB686}" srcOrd="0" destOrd="0" presId="urn:microsoft.com/office/officeart/2011/layout/ConvergingText"/>
    <dgm:cxn modelId="{5504E2BC-0E9D-45CA-9A9C-9CF23E93B48A}" type="presOf" srcId="{189812F2-7DBF-4F13-987A-BD98492ABEF8}" destId="{26630FC6-01FD-4060-8151-92A991ECF3F3}" srcOrd="0" destOrd="0" presId="urn:microsoft.com/office/officeart/2011/layout/ConvergingText"/>
    <dgm:cxn modelId="{0937E583-CD21-4F90-B17B-6D2D02892A6C}" srcId="{AE68DE68-3E64-4A77-A6BD-B11D870AE10C}" destId="{C40AB7FC-F16C-41FA-AEF8-9C4CDD6C8422}" srcOrd="3" destOrd="0" parTransId="{8E1CE86D-36C4-4FEB-921F-19678CECF722}" sibTransId="{5FB8F5EF-FE43-4E93-BBA9-773F30D90E5F}"/>
    <dgm:cxn modelId="{229F6D36-7C6B-46BE-9769-95E970536A82}" srcId="{AE68DE68-3E64-4A77-A6BD-B11D870AE10C}" destId="{DB996095-6C77-4FAF-9272-62318BC01E8B}" srcOrd="2" destOrd="0" parTransId="{9D5FEBA8-9632-49CC-9A38-7AA631F866D5}" sibTransId="{2B1789F1-0265-4F46-B856-7190B2A86ECD}"/>
    <dgm:cxn modelId="{D70D937D-C0FB-4CFE-9864-0492B6F57659}" type="presOf" srcId="{27ED1F95-941E-48CA-B29F-05F1FBFC077C}" destId="{AF1C1E16-4B38-45AD-8D0F-3D8A6846B142}" srcOrd="0" destOrd="0" presId="urn:microsoft.com/office/officeart/2011/layout/ConvergingText"/>
    <dgm:cxn modelId="{7F35F60D-66BC-4E06-B281-A59843F90106}" type="presOf" srcId="{15D666D3-2212-4A98-AC96-240BF843D2FE}" destId="{EC47DE04-5810-44E4-85AE-87AF5C07D6AE}" srcOrd="0" destOrd="0" presId="urn:microsoft.com/office/officeart/2011/layout/ConvergingText"/>
    <dgm:cxn modelId="{FB6AD63D-B538-4136-8857-7D6B39054E09}" type="presParOf" srcId="{AF1C1E16-4B38-45AD-8D0F-3D8A6846B142}" destId="{45431A9B-9F44-42C3-980E-5F905EC340F3}" srcOrd="0" destOrd="0" presId="urn:microsoft.com/office/officeart/2011/layout/ConvergingText"/>
    <dgm:cxn modelId="{9CE4B9DC-16C2-469C-9049-E2290CCB719D}" type="presParOf" srcId="{45431A9B-9F44-42C3-980E-5F905EC340F3}" destId="{4738EF76-C1BE-4DB3-BED8-DC07F640EF3D}" srcOrd="0" destOrd="0" presId="urn:microsoft.com/office/officeart/2011/layout/ConvergingText"/>
    <dgm:cxn modelId="{8126AE45-3E81-45E7-BAAD-36FB224B163B}" type="presParOf" srcId="{45431A9B-9F44-42C3-980E-5F905EC340F3}" destId="{4BE4F0AB-FFC5-47CB-854F-6B87E6614958}" srcOrd="1" destOrd="0" presId="urn:microsoft.com/office/officeart/2011/layout/ConvergingText"/>
    <dgm:cxn modelId="{9E87336C-8198-4E90-B328-D022D4AE4858}" type="presParOf" srcId="{45431A9B-9F44-42C3-980E-5F905EC340F3}" destId="{20B41E18-24F5-4504-9D73-CF63ED10AC8F}" srcOrd="2" destOrd="0" presId="urn:microsoft.com/office/officeart/2011/layout/ConvergingText"/>
    <dgm:cxn modelId="{C1165F74-37DD-4D10-BBBA-045F7D4E83F7}" type="presParOf" srcId="{45431A9B-9F44-42C3-980E-5F905EC340F3}" destId="{D07FC949-DF78-4302-BB0C-7E7AE1F66BEF}" srcOrd="3" destOrd="0" presId="urn:microsoft.com/office/officeart/2011/layout/ConvergingText"/>
    <dgm:cxn modelId="{B3C36598-F1C7-407F-B08F-12106338E381}" type="presParOf" srcId="{45431A9B-9F44-42C3-980E-5F905EC340F3}" destId="{7D834053-ED8E-4568-8559-7E05BD5772A3}" srcOrd="4" destOrd="0" presId="urn:microsoft.com/office/officeart/2011/layout/ConvergingText"/>
    <dgm:cxn modelId="{1CDAA089-0483-488A-913B-681F07556741}" type="presParOf" srcId="{45431A9B-9F44-42C3-980E-5F905EC340F3}" destId="{8D2A1762-8E30-4724-AC47-69C4DA59C250}" srcOrd="5" destOrd="0" presId="urn:microsoft.com/office/officeart/2011/layout/ConvergingText"/>
    <dgm:cxn modelId="{2D5579B1-DC58-4816-9C3D-CE28FE37D4D9}" type="presParOf" srcId="{45431A9B-9F44-42C3-980E-5F905EC340F3}" destId="{9EE654C1-A4F4-4C4A-B6CA-883144A0F407}" srcOrd="6" destOrd="0" presId="urn:microsoft.com/office/officeart/2011/layout/ConvergingText"/>
    <dgm:cxn modelId="{282372E9-886F-4B76-A93D-1E0D9F14ECEC}" type="presParOf" srcId="{45431A9B-9F44-42C3-980E-5F905EC340F3}" destId="{8B222F93-9ED4-47D5-97BC-96DA420C960E}" srcOrd="7" destOrd="0" presId="urn:microsoft.com/office/officeart/2011/layout/ConvergingText"/>
    <dgm:cxn modelId="{7DC6DC6F-F4CD-48EE-BCD2-4830B5A5C1E0}" type="presParOf" srcId="{45431A9B-9F44-42C3-980E-5F905EC340F3}" destId="{DEB5E6E5-7B7A-4EA7-83B3-471922866F27}" srcOrd="8" destOrd="0" presId="urn:microsoft.com/office/officeart/2011/layout/ConvergingText"/>
    <dgm:cxn modelId="{14441A05-5896-4A82-9C47-9F50562F769C}" type="presParOf" srcId="{45431A9B-9F44-42C3-980E-5F905EC340F3}" destId="{CD968D2F-F039-4159-8A17-FF9FF4573D69}" srcOrd="9" destOrd="0" presId="urn:microsoft.com/office/officeart/2011/layout/ConvergingText"/>
    <dgm:cxn modelId="{B3BBFFA4-277E-4337-83CD-EF8B1CEBAC62}" type="presParOf" srcId="{45431A9B-9F44-42C3-980E-5F905EC340F3}" destId="{12BF9F13-939F-4B9A-A152-EB02C34EB686}" srcOrd="10" destOrd="0" presId="urn:microsoft.com/office/officeart/2011/layout/ConvergingText"/>
    <dgm:cxn modelId="{4FA80D92-85E0-4687-A164-CDB3C0AD0ADD}" type="presParOf" srcId="{45431A9B-9F44-42C3-980E-5F905EC340F3}" destId="{31D4D8B6-371C-44CC-A504-D033A150E657}" srcOrd="11" destOrd="0" presId="urn:microsoft.com/office/officeart/2011/layout/ConvergingText"/>
    <dgm:cxn modelId="{2E6F3305-1AA3-4B89-A0A2-F4AE489F9D19}" type="presParOf" srcId="{45431A9B-9F44-42C3-980E-5F905EC340F3}" destId="{E09AD91D-C4B4-41BB-B61C-8595D02D60F7}" srcOrd="12" destOrd="0" presId="urn:microsoft.com/office/officeart/2011/layout/ConvergingText"/>
    <dgm:cxn modelId="{F3A54D11-3545-42EF-8C65-7DB311F80A57}" type="presParOf" srcId="{45431A9B-9F44-42C3-980E-5F905EC340F3}" destId="{DCD2C591-6181-4625-836F-4BE099F1316C}" srcOrd="13" destOrd="0" presId="urn:microsoft.com/office/officeart/2011/layout/ConvergingText"/>
    <dgm:cxn modelId="{D558079B-8B73-4104-829E-45C14AD73B9B}" type="presParOf" srcId="{45431A9B-9F44-42C3-980E-5F905EC340F3}" destId="{6AD7E42D-1D2D-44C9-940E-7046D96B9324}" srcOrd="14" destOrd="0" presId="urn:microsoft.com/office/officeart/2011/layout/ConvergingText"/>
    <dgm:cxn modelId="{CA4FD989-2843-489A-B2ED-BF2A637C8780}" type="presParOf" srcId="{45431A9B-9F44-42C3-980E-5F905EC340F3}" destId="{F06B42E7-F7E3-45D8-ACC5-78030742E6F2}" srcOrd="15" destOrd="0" presId="urn:microsoft.com/office/officeart/2011/layout/ConvergingText"/>
    <dgm:cxn modelId="{391B60F4-9A5E-4D10-80E5-8986FEDB3EE3}" type="presParOf" srcId="{45431A9B-9F44-42C3-980E-5F905EC340F3}" destId="{538C8E69-5345-425E-A3A3-771BA4E280D8}" srcOrd="16" destOrd="0" presId="urn:microsoft.com/office/officeart/2011/layout/ConvergingText"/>
    <dgm:cxn modelId="{FAFEB2D6-A5E9-44D4-A8E1-9418A2CA8BB3}" type="presParOf" srcId="{45431A9B-9F44-42C3-980E-5F905EC340F3}" destId="{BD4C1DE5-57AF-41F9-BB77-77BE2A71129E}" srcOrd="17" destOrd="0" presId="urn:microsoft.com/office/officeart/2011/layout/ConvergingText"/>
    <dgm:cxn modelId="{E4770DFD-704E-4758-8F61-59BAE9373A37}" type="presParOf" srcId="{45431A9B-9F44-42C3-980E-5F905EC340F3}" destId="{158F5D3A-8173-41CA-A09C-EECA6E79353A}" srcOrd="18" destOrd="0" presId="urn:microsoft.com/office/officeart/2011/layout/ConvergingText"/>
    <dgm:cxn modelId="{B26A3AAD-2D2D-4A7B-8C6C-821946E70965}" type="presParOf" srcId="{45431A9B-9F44-42C3-980E-5F905EC340F3}" destId="{0E16CAED-0785-45C8-B066-BC7EC416D821}" srcOrd="19" destOrd="0" presId="urn:microsoft.com/office/officeart/2011/layout/ConvergingText"/>
    <dgm:cxn modelId="{7B92A8B8-42A0-454C-9E50-B12B2BDD1A7F}" type="presParOf" srcId="{45431A9B-9F44-42C3-980E-5F905EC340F3}" destId="{EC47DE04-5810-44E4-85AE-87AF5C07D6AE}" srcOrd="20" destOrd="0" presId="urn:microsoft.com/office/officeart/2011/layout/ConvergingText"/>
    <dgm:cxn modelId="{AD836689-582C-4AD7-8DAD-B5A54F850CAC}" type="presParOf" srcId="{45431A9B-9F44-42C3-980E-5F905EC340F3}" destId="{59E3DB10-BD6C-4D6C-BCAD-0FB3D495908F}" srcOrd="21" destOrd="0" presId="urn:microsoft.com/office/officeart/2011/layout/ConvergingText"/>
    <dgm:cxn modelId="{0881CFDE-A912-4F3A-9EA8-ECC852568560}" type="presParOf" srcId="{45431A9B-9F44-42C3-980E-5F905EC340F3}" destId="{AD547BE4-F52D-4A91-850D-71106A7D3806}" srcOrd="22" destOrd="0" presId="urn:microsoft.com/office/officeart/2011/layout/ConvergingText"/>
    <dgm:cxn modelId="{9F7CAEBA-64E8-4688-88D2-E2C57B34FBFA}" type="presParOf" srcId="{45431A9B-9F44-42C3-980E-5F905EC340F3}" destId="{540EC8F6-3766-49F5-9999-C0871DBF2282}" srcOrd="23" destOrd="0" presId="urn:microsoft.com/office/officeart/2011/layout/ConvergingText"/>
    <dgm:cxn modelId="{1BF16A55-67F5-44F1-92FA-39E71CDC4119}" type="presParOf" srcId="{45431A9B-9F44-42C3-980E-5F905EC340F3}" destId="{DE3AB806-0181-4B5A-85DD-732C436E6AF2}" srcOrd="24" destOrd="0" presId="urn:microsoft.com/office/officeart/2011/layout/ConvergingText"/>
    <dgm:cxn modelId="{42BF75FD-053A-4215-A7FC-EA83A5452A49}" type="presParOf" srcId="{45431A9B-9F44-42C3-980E-5F905EC340F3}" destId="{96D7C725-145F-4466-B1D1-492CED8F51EC}" srcOrd="25" destOrd="0" presId="urn:microsoft.com/office/officeart/2011/layout/ConvergingText"/>
    <dgm:cxn modelId="{3B8F77CE-EF40-4FB9-96BA-085B47C83688}" type="presParOf" srcId="{45431A9B-9F44-42C3-980E-5F905EC340F3}" destId="{9F2CCAB5-7A56-42CA-9CBA-616853F0FFBC}" srcOrd="26" destOrd="0" presId="urn:microsoft.com/office/officeart/2011/layout/ConvergingText"/>
    <dgm:cxn modelId="{D584191F-1A1E-40DD-B471-4A11A842BB1C}" type="presParOf" srcId="{45431A9B-9F44-42C3-980E-5F905EC340F3}" destId="{211C455F-4896-45DE-9E3F-B089A873B4DB}" srcOrd="27" destOrd="0" presId="urn:microsoft.com/office/officeart/2011/layout/ConvergingText"/>
    <dgm:cxn modelId="{88D78FE9-347F-4C4A-916D-7B548BBBC9AE}" type="presParOf" srcId="{45431A9B-9F44-42C3-980E-5F905EC340F3}" destId="{26630FC6-01FD-4060-8151-92A991ECF3F3}" srcOrd="28" destOrd="0" presId="urn:microsoft.com/office/officeart/2011/layout/ConvergingText"/>
    <dgm:cxn modelId="{4F2D5126-239D-4A37-BFC4-6B867908AB47}" type="presParOf" srcId="{45431A9B-9F44-42C3-980E-5F905EC340F3}" destId="{B8E8E970-3270-45EE-9795-871560C0201E}" srcOrd="29" destOrd="0" presId="urn:microsoft.com/office/officeart/2011/layout/ConvergingText"/>
    <dgm:cxn modelId="{7D518462-C554-4060-907A-DF69B15DF02E}" type="presParOf" srcId="{45431A9B-9F44-42C3-980E-5F905EC340F3}" destId="{C3CC0E55-0974-43F3-B18B-CF93A4951E44}" srcOrd="30" destOrd="0" presId="urn:microsoft.com/office/officeart/2011/layout/ConvergingText"/>
    <dgm:cxn modelId="{5E2B55E5-0C96-4851-B4ED-B5D8E95436D9}" type="presParOf" srcId="{45431A9B-9F44-42C3-980E-5F905EC340F3}" destId="{26CCC52A-6128-4059-A66A-7F56991639B1}" srcOrd="31" destOrd="0" presId="urn:microsoft.com/office/officeart/2011/layout/ConvergingText"/>
    <dgm:cxn modelId="{74C2FCEE-20DF-4CD9-A415-D82A119447F8}" type="presParOf" srcId="{45431A9B-9F44-42C3-980E-5F905EC340F3}" destId="{68CF3768-66E0-4E31-BBA0-86467F6DD8F2}" srcOrd="32" destOrd="0" presId="urn:microsoft.com/office/officeart/2011/layout/ConvergingText"/>
    <dgm:cxn modelId="{AB083D36-912B-490B-9D65-49D326C5D20C}" type="presParOf" srcId="{45431A9B-9F44-42C3-980E-5F905EC340F3}" destId="{EFC8B4E2-18E9-4303-96B7-472100EBAC06}" srcOrd="33" destOrd="0" presId="urn:microsoft.com/office/officeart/2011/layout/ConvergingText"/>
    <dgm:cxn modelId="{1608C2AC-33AC-4B9B-A0FC-48D943DDD5DC}" type="presParOf" srcId="{45431A9B-9F44-42C3-980E-5F905EC340F3}" destId="{417B801F-7C78-4B35-A7B5-592FC3F22A85}" srcOrd="34" destOrd="0" presId="urn:microsoft.com/office/officeart/2011/layout/ConvergingText"/>
    <dgm:cxn modelId="{18A467D8-D3EC-4F25-88D8-16F0D9485502}" type="presParOf" srcId="{45431A9B-9F44-42C3-980E-5F905EC340F3}" destId="{FE16C6C6-AFD3-4C11-AED2-5F7C08CA65BB}" srcOrd="35" destOrd="0" presId="urn:microsoft.com/office/officeart/2011/layout/ConvergingText"/>
    <dgm:cxn modelId="{EA280F54-508A-4E80-9DD2-1800E0B790E0}" type="presParOf" srcId="{45431A9B-9F44-42C3-980E-5F905EC340F3}" destId="{DA0BD895-4627-4E54-8853-D156651E5FE9}" srcOrd="36" destOrd="0" presId="urn:microsoft.com/office/officeart/2011/layout/ConvergingText"/>
    <dgm:cxn modelId="{097B68CF-7540-4745-B23B-F1F24651BD16}" type="presParOf" srcId="{45431A9B-9F44-42C3-980E-5F905EC340F3}" destId="{116E04D0-7FBB-410A-825B-7D670E96CE7F}" srcOrd="37" destOrd="0" presId="urn:microsoft.com/office/officeart/2011/layout/ConvergingText"/>
    <dgm:cxn modelId="{24338552-6CFD-4D46-BF44-02DFA3721A51}" type="presParOf" srcId="{45431A9B-9F44-42C3-980E-5F905EC340F3}" destId="{49BD48C8-FCC9-4D70-A0E0-7AF76922F0A4}" srcOrd="38" destOrd="0" presId="urn:microsoft.com/office/officeart/2011/layout/ConvergingText"/>
    <dgm:cxn modelId="{5215FE72-15AD-4731-A412-FBB0D558AF4A}" type="presParOf" srcId="{45431A9B-9F44-42C3-980E-5F905EC340F3}" destId="{AC098558-EDB8-40C6-BB1D-C430DFAA290D}" srcOrd="39" destOrd="0" presId="urn:microsoft.com/office/officeart/2011/layout/ConvergingText"/>
    <dgm:cxn modelId="{A82E62CE-E3B2-4CDB-93C5-CD20D02163FA}" type="presParOf" srcId="{45431A9B-9F44-42C3-980E-5F905EC340F3}" destId="{CD289C65-68FE-4D1E-BF13-2637CAE23C7C}" srcOrd="40" destOrd="0" presId="urn:microsoft.com/office/officeart/2011/layout/ConvergingText"/>
    <dgm:cxn modelId="{936E10F5-E4D9-4649-9335-7D3A199F22F6}" type="presParOf" srcId="{45431A9B-9F44-42C3-980E-5F905EC340F3}" destId="{43145E7A-5FC0-48C5-A129-47D7CBBBCE67}" srcOrd="41" destOrd="0" presId="urn:microsoft.com/office/officeart/2011/layout/ConvergingText"/>
    <dgm:cxn modelId="{10DB3069-A1D9-420F-8700-1211739A2387}" type="presParOf" srcId="{45431A9B-9F44-42C3-980E-5F905EC340F3}" destId="{9283C3C2-F2F5-4EF0-BFDF-261464EF2938}" srcOrd="42" destOrd="0" presId="urn:microsoft.com/office/officeart/2011/layout/ConvergingText"/>
    <dgm:cxn modelId="{53ACFC38-0DCB-4EC0-9FB8-D905A9364199}" type="presParOf" srcId="{45431A9B-9F44-42C3-980E-5F905EC340F3}" destId="{334B89FA-5D52-44EC-851F-5739D7229F9E}" srcOrd="43" destOrd="0" presId="urn:microsoft.com/office/officeart/2011/layout/ConvergingText"/>
    <dgm:cxn modelId="{08A16508-EC03-4965-BA3D-87BC89F84C2A}" type="presParOf" srcId="{45431A9B-9F44-42C3-980E-5F905EC340F3}" destId="{0ED2DCFA-4C9F-41C9-8359-21522E3D329B}" srcOrd="44" destOrd="0" presId="urn:microsoft.com/office/officeart/2011/layout/ConvergingText"/>
    <dgm:cxn modelId="{9CFF4485-7692-4ADC-98E4-67AA7CF8DD58}" type="presParOf" srcId="{45431A9B-9F44-42C3-980E-5F905EC340F3}" destId="{79668019-09B3-4188-98EE-4C47F010576B}" srcOrd="45" destOrd="0" presId="urn:microsoft.com/office/officeart/2011/layout/ConvergingTex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2AECC14-0DBC-40FC-BB2D-284801FC38B6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E7B92411-AA6B-422F-96BA-4F03CF4DCD84}">
      <dgm:prSet phldrT="[文本]"/>
      <dgm:spPr/>
      <dgm:t>
        <a:bodyPr/>
        <a:lstStyle/>
        <a:p>
          <a:r>
            <a:rPr lang="zh-CN" altLang="en-US" dirty="0" smtClean="0"/>
            <a:t>团队分</a:t>
          </a:r>
          <a:endParaRPr lang="zh-CN" altLang="en-US" dirty="0"/>
        </a:p>
      </dgm:t>
    </dgm:pt>
    <dgm:pt modelId="{2AE3CC79-5427-4FA3-B6B0-B08FA24BFB2C}" type="parTrans" cxnId="{7CDD5BE6-8D1B-41E9-8742-74838E86DC6F}">
      <dgm:prSet/>
      <dgm:spPr/>
      <dgm:t>
        <a:bodyPr/>
        <a:lstStyle/>
        <a:p>
          <a:endParaRPr lang="zh-CN" altLang="en-US"/>
        </a:p>
      </dgm:t>
    </dgm:pt>
    <dgm:pt modelId="{F62983C2-7123-4F96-AA37-062285F22633}" type="sibTrans" cxnId="{7CDD5BE6-8D1B-41E9-8742-74838E86DC6F}">
      <dgm:prSet/>
      <dgm:spPr/>
      <dgm:t>
        <a:bodyPr/>
        <a:lstStyle/>
        <a:p>
          <a:endParaRPr lang="zh-CN" altLang="en-US"/>
        </a:p>
      </dgm:t>
    </dgm:pt>
    <dgm:pt modelId="{89753C1F-683A-4A0C-88E1-E3427D22967A}">
      <dgm:prSet phldrT="[文本]"/>
      <dgm:spPr/>
      <dgm:t>
        <a:bodyPr/>
        <a:lstStyle/>
        <a:p>
          <a:r>
            <a:rPr lang="zh-CN" altLang="en-US" dirty="0" smtClean="0"/>
            <a:t>执行力</a:t>
          </a:r>
          <a:endParaRPr lang="zh-CN" altLang="en-US" dirty="0"/>
        </a:p>
      </dgm:t>
    </dgm:pt>
    <dgm:pt modelId="{6F49D85B-F65B-43CB-BDF3-FEB6402DD25E}" type="parTrans" cxnId="{ECCED20F-241D-4145-906D-AD6BF392D367}">
      <dgm:prSet/>
      <dgm:spPr/>
      <dgm:t>
        <a:bodyPr/>
        <a:lstStyle/>
        <a:p>
          <a:endParaRPr lang="zh-CN" altLang="en-US"/>
        </a:p>
      </dgm:t>
    </dgm:pt>
    <dgm:pt modelId="{94AD0153-5F87-4C7F-A0D9-A564C2ADD8FB}" type="sibTrans" cxnId="{ECCED20F-241D-4145-906D-AD6BF392D367}">
      <dgm:prSet/>
      <dgm:spPr/>
      <dgm:t>
        <a:bodyPr/>
        <a:lstStyle/>
        <a:p>
          <a:endParaRPr lang="zh-CN" altLang="en-US"/>
        </a:p>
      </dgm:t>
    </dgm:pt>
    <dgm:pt modelId="{14F7E349-B037-4ACC-996A-BD731222ADD4}">
      <dgm:prSet phldrT="[文本]"/>
      <dgm:spPr/>
      <dgm:t>
        <a:bodyPr/>
        <a:lstStyle/>
        <a:p>
          <a:r>
            <a:rPr lang="zh-CN" altLang="en-US" dirty="0" smtClean="0"/>
            <a:t>反馈历史</a:t>
          </a:r>
          <a:endParaRPr lang="zh-CN" altLang="en-US" dirty="0"/>
        </a:p>
      </dgm:t>
    </dgm:pt>
    <dgm:pt modelId="{01E0A2DC-C3AD-4A2C-9AA4-A0403D4F8263}" type="parTrans" cxnId="{1FF12353-EC1B-4A93-B0AF-68D11D37D1DA}">
      <dgm:prSet/>
      <dgm:spPr/>
      <dgm:t>
        <a:bodyPr/>
        <a:lstStyle/>
        <a:p>
          <a:endParaRPr lang="zh-CN" altLang="en-US"/>
        </a:p>
      </dgm:t>
    </dgm:pt>
    <dgm:pt modelId="{8606BD88-9075-4147-AB83-9C6FC52131CC}" type="sibTrans" cxnId="{1FF12353-EC1B-4A93-B0AF-68D11D37D1DA}">
      <dgm:prSet/>
      <dgm:spPr/>
      <dgm:t>
        <a:bodyPr/>
        <a:lstStyle/>
        <a:p>
          <a:endParaRPr lang="zh-CN" altLang="en-US"/>
        </a:p>
      </dgm:t>
    </dgm:pt>
    <dgm:pt modelId="{5E8AB367-B269-4C8F-B3B6-07F97876A50D}">
      <dgm:prSet phldrT="[文本]"/>
      <dgm:spPr/>
      <dgm:t>
        <a:bodyPr/>
        <a:lstStyle/>
        <a:p>
          <a:r>
            <a:rPr lang="zh-CN" altLang="en-US" dirty="0" smtClean="0"/>
            <a:t>学校分</a:t>
          </a:r>
          <a:endParaRPr lang="zh-CN" altLang="en-US" dirty="0"/>
        </a:p>
      </dgm:t>
    </dgm:pt>
    <dgm:pt modelId="{0581E464-E2E0-4794-9705-FFD24C962F2B}" type="parTrans" cxnId="{5A1F0639-BAF8-4F13-80BC-6F2D7C96012C}">
      <dgm:prSet/>
      <dgm:spPr/>
      <dgm:t>
        <a:bodyPr/>
        <a:lstStyle/>
        <a:p>
          <a:endParaRPr lang="zh-CN" altLang="en-US"/>
        </a:p>
      </dgm:t>
    </dgm:pt>
    <dgm:pt modelId="{3491F330-8AE1-4D67-8CC0-B23DD726D8B1}" type="sibTrans" cxnId="{5A1F0639-BAF8-4F13-80BC-6F2D7C96012C}">
      <dgm:prSet/>
      <dgm:spPr/>
      <dgm:t>
        <a:bodyPr/>
        <a:lstStyle/>
        <a:p>
          <a:endParaRPr lang="zh-CN" altLang="en-US"/>
        </a:p>
      </dgm:t>
    </dgm:pt>
    <dgm:pt modelId="{12907DB6-935D-4EEB-BBB7-3EEB9815D1CC}">
      <dgm:prSet phldrT="[文本]"/>
      <dgm:spPr/>
      <dgm:t>
        <a:bodyPr/>
        <a:lstStyle/>
        <a:p>
          <a:r>
            <a:rPr lang="zh-CN" altLang="en-US" dirty="0" smtClean="0"/>
            <a:t>需求情况</a:t>
          </a:r>
          <a:endParaRPr lang="zh-CN" altLang="en-US" dirty="0"/>
        </a:p>
      </dgm:t>
    </dgm:pt>
    <dgm:pt modelId="{0B9BBA69-01F3-47D4-A866-628703C199CD}" type="parTrans" cxnId="{5D82B18D-ACC9-4F7F-9911-6C4208DF78B1}">
      <dgm:prSet/>
      <dgm:spPr/>
      <dgm:t>
        <a:bodyPr/>
        <a:lstStyle/>
        <a:p>
          <a:endParaRPr lang="zh-CN" altLang="en-US"/>
        </a:p>
      </dgm:t>
    </dgm:pt>
    <dgm:pt modelId="{C5AB1C9C-38BF-4211-AAFF-7FBA761DED0B}" type="sibTrans" cxnId="{5D82B18D-ACC9-4F7F-9911-6C4208DF78B1}">
      <dgm:prSet/>
      <dgm:spPr/>
      <dgm:t>
        <a:bodyPr/>
        <a:lstStyle/>
        <a:p>
          <a:endParaRPr lang="zh-CN" altLang="en-US"/>
        </a:p>
      </dgm:t>
    </dgm:pt>
    <dgm:pt modelId="{B21AF36C-838F-45ED-A42D-432F0C49F073}">
      <dgm:prSet phldrT="[文本]"/>
      <dgm:spPr/>
      <dgm:t>
        <a:bodyPr/>
        <a:lstStyle/>
        <a:p>
          <a:r>
            <a:rPr lang="zh-CN" altLang="en-US" dirty="0" smtClean="0"/>
            <a:t>合作历史</a:t>
          </a:r>
          <a:endParaRPr lang="zh-CN" altLang="en-US" dirty="0"/>
        </a:p>
      </dgm:t>
    </dgm:pt>
    <dgm:pt modelId="{FD620836-A93C-4240-A15A-D41BDFF98EC5}" type="parTrans" cxnId="{AC33DA82-BD78-4B31-BDBB-229A876FCBFD}">
      <dgm:prSet/>
      <dgm:spPr/>
      <dgm:t>
        <a:bodyPr/>
        <a:lstStyle/>
        <a:p>
          <a:endParaRPr lang="zh-CN" altLang="en-US"/>
        </a:p>
      </dgm:t>
    </dgm:pt>
    <dgm:pt modelId="{6BE18794-6EA5-43C7-A9F0-E2C2226F98BB}" type="sibTrans" cxnId="{AC33DA82-BD78-4B31-BDBB-229A876FCBFD}">
      <dgm:prSet/>
      <dgm:spPr/>
      <dgm:t>
        <a:bodyPr/>
        <a:lstStyle/>
        <a:p>
          <a:endParaRPr lang="zh-CN" altLang="en-US"/>
        </a:p>
      </dgm:t>
    </dgm:pt>
    <dgm:pt modelId="{9C5DFEB0-5D91-4AC8-948C-E48F217741DC}">
      <dgm:prSet phldrT="[文本]"/>
      <dgm:spPr/>
      <dgm:t>
        <a:bodyPr/>
        <a:lstStyle/>
        <a:p>
          <a:r>
            <a:rPr lang="zh-CN" altLang="en-US" dirty="0" smtClean="0"/>
            <a:t>综合分</a:t>
          </a:r>
          <a:endParaRPr lang="zh-CN" altLang="en-US" dirty="0"/>
        </a:p>
      </dgm:t>
    </dgm:pt>
    <dgm:pt modelId="{F9A5F262-9886-44CB-8D83-32FFEAB2E041}" type="parTrans" cxnId="{95490F68-9B1E-4087-A1DD-670762BB7308}">
      <dgm:prSet/>
      <dgm:spPr/>
      <dgm:t>
        <a:bodyPr/>
        <a:lstStyle/>
        <a:p>
          <a:endParaRPr lang="zh-CN" altLang="en-US"/>
        </a:p>
      </dgm:t>
    </dgm:pt>
    <dgm:pt modelId="{E30E52F7-1734-4D7E-84CF-DD13CE408567}" type="sibTrans" cxnId="{95490F68-9B1E-4087-A1DD-670762BB7308}">
      <dgm:prSet/>
      <dgm:spPr/>
      <dgm:t>
        <a:bodyPr/>
        <a:lstStyle/>
        <a:p>
          <a:endParaRPr lang="zh-CN" altLang="en-US"/>
        </a:p>
      </dgm:t>
    </dgm:pt>
    <dgm:pt modelId="{D5C090A5-1AB7-4D10-9C03-CC0D7036284B}">
      <dgm:prSet phldrT="[文本]"/>
      <dgm:spPr/>
      <dgm:t>
        <a:bodyPr/>
        <a:lstStyle/>
        <a:p>
          <a:r>
            <a:rPr lang="zh-CN" altLang="en-US" dirty="0" smtClean="0"/>
            <a:t>综合印象</a:t>
          </a:r>
          <a:endParaRPr lang="zh-CN" altLang="en-US" dirty="0"/>
        </a:p>
      </dgm:t>
    </dgm:pt>
    <dgm:pt modelId="{C117565C-3D32-4B07-AE90-211BBFE2F805}" type="parTrans" cxnId="{9F29E472-B5CA-4E68-82C3-B2CC102DE95B}">
      <dgm:prSet/>
      <dgm:spPr/>
      <dgm:t>
        <a:bodyPr/>
        <a:lstStyle/>
        <a:p>
          <a:endParaRPr lang="zh-CN" altLang="en-US"/>
        </a:p>
      </dgm:t>
    </dgm:pt>
    <dgm:pt modelId="{40FF20E0-AAFC-4E31-A6E7-A507547B043C}" type="sibTrans" cxnId="{9F29E472-B5CA-4E68-82C3-B2CC102DE95B}">
      <dgm:prSet/>
      <dgm:spPr/>
      <dgm:t>
        <a:bodyPr/>
        <a:lstStyle/>
        <a:p>
          <a:endParaRPr lang="zh-CN" altLang="en-US"/>
        </a:p>
      </dgm:t>
    </dgm:pt>
    <dgm:pt modelId="{DF0914F4-33BA-4284-939B-C6F845C3E037}">
      <dgm:prSet phldrT="[文本]"/>
      <dgm:spPr/>
      <dgm:t>
        <a:bodyPr/>
        <a:lstStyle/>
        <a:p>
          <a:r>
            <a:rPr lang="zh-CN" altLang="en-US" dirty="0" smtClean="0"/>
            <a:t>是否有要求的小组</a:t>
          </a:r>
          <a:endParaRPr lang="zh-CN" altLang="en-US" dirty="0"/>
        </a:p>
      </dgm:t>
    </dgm:pt>
    <dgm:pt modelId="{1CB550BB-01E4-4A63-B6AD-4F48DAA74D65}" type="parTrans" cxnId="{33171FA8-3C27-4D12-B213-19052AA66093}">
      <dgm:prSet/>
      <dgm:spPr/>
      <dgm:t>
        <a:bodyPr/>
        <a:lstStyle/>
        <a:p>
          <a:endParaRPr lang="zh-CN" altLang="en-US"/>
        </a:p>
      </dgm:t>
    </dgm:pt>
    <dgm:pt modelId="{F51769E3-6BE4-4AF9-846E-DA1512A96E4A}" type="sibTrans" cxnId="{33171FA8-3C27-4D12-B213-19052AA66093}">
      <dgm:prSet/>
      <dgm:spPr/>
      <dgm:t>
        <a:bodyPr/>
        <a:lstStyle/>
        <a:p>
          <a:endParaRPr lang="zh-CN" altLang="en-US"/>
        </a:p>
      </dgm:t>
    </dgm:pt>
    <dgm:pt modelId="{75144F53-9BAD-4DA9-99D9-D3CDFE1AE430}">
      <dgm:prSet phldrT="[文本]"/>
      <dgm:spPr/>
      <dgm:t>
        <a:bodyPr/>
        <a:lstStyle/>
        <a:p>
          <a:r>
            <a:rPr lang="zh-CN" altLang="en-US" dirty="0" smtClean="0"/>
            <a:t>组织力</a:t>
          </a:r>
          <a:endParaRPr lang="zh-CN" altLang="en-US" dirty="0"/>
        </a:p>
      </dgm:t>
    </dgm:pt>
    <dgm:pt modelId="{F32D5E2A-906F-452F-95DB-28F55B12CF04}" type="parTrans" cxnId="{68808526-E385-48C9-824B-619C8F300776}">
      <dgm:prSet/>
      <dgm:spPr/>
      <dgm:t>
        <a:bodyPr/>
        <a:lstStyle/>
        <a:p>
          <a:endParaRPr lang="zh-CN" altLang="en-US"/>
        </a:p>
      </dgm:t>
    </dgm:pt>
    <dgm:pt modelId="{D9559802-2E6B-4E91-BDBA-B8428E38385D}" type="sibTrans" cxnId="{68808526-E385-48C9-824B-619C8F300776}">
      <dgm:prSet/>
      <dgm:spPr/>
      <dgm:t>
        <a:bodyPr/>
        <a:lstStyle/>
        <a:p>
          <a:endParaRPr lang="zh-CN" altLang="en-US"/>
        </a:p>
      </dgm:t>
    </dgm:pt>
    <dgm:pt modelId="{AE1FFB62-6BE1-4855-880D-F2C7881F5763}">
      <dgm:prSet phldrT="[文本]"/>
      <dgm:spPr/>
      <dgm:t>
        <a:bodyPr/>
        <a:lstStyle/>
        <a:p>
          <a:r>
            <a:rPr lang="zh-CN" altLang="en-US" dirty="0" smtClean="0"/>
            <a:t>综合印象</a:t>
          </a:r>
          <a:endParaRPr lang="zh-CN" altLang="en-US" dirty="0"/>
        </a:p>
      </dgm:t>
    </dgm:pt>
    <dgm:pt modelId="{D59A05FA-D370-4A58-AF9C-AFB9AD17BC4E}" type="parTrans" cxnId="{5BEA33C3-D3DF-4709-B0BD-E4AD0A16E745}">
      <dgm:prSet/>
      <dgm:spPr/>
      <dgm:t>
        <a:bodyPr/>
        <a:lstStyle/>
        <a:p>
          <a:endParaRPr lang="zh-CN" altLang="en-US"/>
        </a:p>
      </dgm:t>
    </dgm:pt>
    <dgm:pt modelId="{778B4A61-14E9-4E3A-BC19-A6672F80FB7E}" type="sibTrans" cxnId="{5BEA33C3-D3DF-4709-B0BD-E4AD0A16E745}">
      <dgm:prSet/>
      <dgm:spPr/>
      <dgm:t>
        <a:bodyPr/>
        <a:lstStyle/>
        <a:p>
          <a:endParaRPr lang="zh-CN" altLang="en-US"/>
        </a:p>
      </dgm:t>
    </dgm:pt>
    <dgm:pt modelId="{D3BB0EAE-1310-4FEB-84C7-3040909A8295}">
      <dgm:prSet phldrT="[文本]"/>
      <dgm:spPr/>
      <dgm:t>
        <a:bodyPr/>
        <a:lstStyle/>
        <a:p>
          <a:endParaRPr lang="zh-CN" altLang="en-US" dirty="0"/>
        </a:p>
      </dgm:t>
    </dgm:pt>
    <dgm:pt modelId="{59B617DC-B340-4862-B788-A0DEF766942D}" type="parTrans" cxnId="{DA216611-2B1C-4507-95AA-F28675426DA6}">
      <dgm:prSet/>
      <dgm:spPr/>
      <dgm:t>
        <a:bodyPr/>
        <a:lstStyle/>
        <a:p>
          <a:endParaRPr lang="zh-CN" altLang="en-US"/>
        </a:p>
      </dgm:t>
    </dgm:pt>
    <dgm:pt modelId="{C327AC38-1893-414F-BF4D-69B5CAA94EFE}" type="sibTrans" cxnId="{DA216611-2B1C-4507-95AA-F28675426DA6}">
      <dgm:prSet/>
      <dgm:spPr/>
      <dgm:t>
        <a:bodyPr/>
        <a:lstStyle/>
        <a:p>
          <a:endParaRPr lang="zh-CN" altLang="en-US"/>
        </a:p>
      </dgm:t>
    </dgm:pt>
    <dgm:pt modelId="{F62AE130-3D73-4ED8-BBCA-1B01E3EFE9B9}" type="pres">
      <dgm:prSet presAssocID="{C2AECC14-0DBC-40FC-BB2D-284801FC38B6}" presName="Name0" presStyleCnt="0">
        <dgm:presLayoutVars>
          <dgm:dir/>
          <dgm:animLvl val="lvl"/>
          <dgm:resizeHandles val="exact"/>
        </dgm:presLayoutVars>
      </dgm:prSet>
      <dgm:spPr/>
    </dgm:pt>
    <dgm:pt modelId="{C24BA0B9-2B9C-4006-A075-5A9824C5827D}" type="pres">
      <dgm:prSet presAssocID="{E7B92411-AA6B-422F-96BA-4F03CF4DCD84}" presName="composite" presStyleCnt="0"/>
      <dgm:spPr/>
    </dgm:pt>
    <dgm:pt modelId="{A16B6300-22FB-493A-8526-9FEEC4D1A325}" type="pres">
      <dgm:prSet presAssocID="{E7B92411-AA6B-422F-96BA-4F03CF4DCD84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705BD3C9-60A4-4898-9181-F7598723E373}" type="pres">
      <dgm:prSet presAssocID="{E7B92411-AA6B-422F-96BA-4F03CF4DCD84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84EA3EF-0FD2-4324-8539-7A8D46CD75ED}" type="pres">
      <dgm:prSet presAssocID="{F62983C2-7123-4F96-AA37-062285F22633}" presName="space" presStyleCnt="0"/>
      <dgm:spPr/>
    </dgm:pt>
    <dgm:pt modelId="{8CD87605-C960-4D41-9C4A-ABEA9A5C22AD}" type="pres">
      <dgm:prSet presAssocID="{5E8AB367-B269-4C8F-B3B6-07F97876A50D}" presName="composite" presStyleCnt="0"/>
      <dgm:spPr/>
    </dgm:pt>
    <dgm:pt modelId="{6EE6CA45-BE50-4CF0-A888-DD4FF5804531}" type="pres">
      <dgm:prSet presAssocID="{5E8AB367-B269-4C8F-B3B6-07F97876A50D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34642781-EF60-49FC-AF13-290C69834A5D}" type="pres">
      <dgm:prSet presAssocID="{5E8AB367-B269-4C8F-B3B6-07F97876A50D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6E680C4-84A2-45F7-9954-086C2EF31DE4}" type="pres">
      <dgm:prSet presAssocID="{3491F330-8AE1-4D67-8CC0-B23DD726D8B1}" presName="space" presStyleCnt="0"/>
      <dgm:spPr/>
    </dgm:pt>
    <dgm:pt modelId="{BD5525FC-CE78-4D63-99EC-A425720622BF}" type="pres">
      <dgm:prSet presAssocID="{9C5DFEB0-5D91-4AC8-948C-E48F217741DC}" presName="composite" presStyleCnt="0"/>
      <dgm:spPr/>
    </dgm:pt>
    <dgm:pt modelId="{BE444E45-D2BF-41DD-819F-BD581880A65B}" type="pres">
      <dgm:prSet presAssocID="{9C5DFEB0-5D91-4AC8-948C-E48F217741DC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306A181-AB17-41FE-BCC4-644F09A5704F}" type="pres">
      <dgm:prSet presAssocID="{9C5DFEB0-5D91-4AC8-948C-E48F217741DC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8C88D711-C195-4F92-974C-5866BE1EAD85}" type="presOf" srcId="{14F7E349-B037-4ACC-996A-BD731222ADD4}" destId="{705BD3C9-60A4-4898-9181-F7598723E373}" srcOrd="0" destOrd="1" presId="urn:microsoft.com/office/officeart/2005/8/layout/hList1"/>
    <dgm:cxn modelId="{5BEA33C3-D3DF-4709-B0BD-E4AD0A16E745}" srcId="{5E8AB367-B269-4C8F-B3B6-07F97876A50D}" destId="{AE1FFB62-6BE1-4855-880D-F2C7881F5763}" srcOrd="2" destOrd="0" parTransId="{D59A05FA-D370-4A58-AF9C-AFB9AD17BC4E}" sibTransId="{778B4A61-14E9-4E3A-BC19-A6672F80FB7E}"/>
    <dgm:cxn modelId="{4E3CD6AB-E485-43AF-8199-95C9B5CA8D87}" type="presOf" srcId="{E7B92411-AA6B-422F-96BA-4F03CF4DCD84}" destId="{A16B6300-22FB-493A-8526-9FEEC4D1A325}" srcOrd="0" destOrd="0" presId="urn:microsoft.com/office/officeart/2005/8/layout/hList1"/>
    <dgm:cxn modelId="{33171FA8-3C27-4D12-B213-19052AA66093}" srcId="{9C5DFEB0-5D91-4AC8-948C-E48F217741DC}" destId="{DF0914F4-33BA-4284-939B-C6F845C3E037}" srcOrd="1" destOrd="0" parTransId="{1CB550BB-01E4-4A63-B6AD-4F48DAA74D65}" sibTransId="{F51769E3-6BE4-4AF9-846E-DA1512A96E4A}"/>
    <dgm:cxn modelId="{DA216611-2B1C-4507-95AA-F28675426DA6}" srcId="{9C5DFEB0-5D91-4AC8-948C-E48F217741DC}" destId="{D3BB0EAE-1310-4FEB-84C7-3040909A8295}" srcOrd="2" destOrd="0" parTransId="{59B617DC-B340-4862-B788-A0DEF766942D}" sibTransId="{C327AC38-1893-414F-BF4D-69B5CAA94EFE}"/>
    <dgm:cxn modelId="{5A1F0639-BAF8-4F13-80BC-6F2D7C96012C}" srcId="{C2AECC14-0DBC-40FC-BB2D-284801FC38B6}" destId="{5E8AB367-B269-4C8F-B3B6-07F97876A50D}" srcOrd="1" destOrd="0" parTransId="{0581E464-E2E0-4794-9705-FFD24C962F2B}" sibTransId="{3491F330-8AE1-4D67-8CC0-B23DD726D8B1}"/>
    <dgm:cxn modelId="{D9F07B80-9B72-408F-8034-474D26B50D33}" type="presOf" srcId="{AE1FFB62-6BE1-4855-880D-F2C7881F5763}" destId="{34642781-EF60-49FC-AF13-290C69834A5D}" srcOrd="0" destOrd="2" presId="urn:microsoft.com/office/officeart/2005/8/layout/hList1"/>
    <dgm:cxn modelId="{68808526-E385-48C9-824B-619C8F300776}" srcId="{E7B92411-AA6B-422F-96BA-4F03CF4DCD84}" destId="{75144F53-9BAD-4DA9-99D9-D3CDFE1AE430}" srcOrd="2" destOrd="0" parTransId="{F32D5E2A-906F-452F-95DB-28F55B12CF04}" sibTransId="{D9559802-2E6B-4E91-BDBA-B8428E38385D}"/>
    <dgm:cxn modelId="{9F29E472-B5CA-4E68-82C3-B2CC102DE95B}" srcId="{9C5DFEB0-5D91-4AC8-948C-E48F217741DC}" destId="{D5C090A5-1AB7-4D10-9C03-CC0D7036284B}" srcOrd="0" destOrd="0" parTransId="{C117565C-3D32-4B07-AE90-211BBFE2F805}" sibTransId="{40FF20E0-AAFC-4E31-A6E7-A507547B043C}"/>
    <dgm:cxn modelId="{4C58D589-B775-4D77-A452-6AB05C30F034}" type="presOf" srcId="{89753C1F-683A-4A0C-88E1-E3427D22967A}" destId="{705BD3C9-60A4-4898-9181-F7598723E373}" srcOrd="0" destOrd="0" presId="urn:microsoft.com/office/officeart/2005/8/layout/hList1"/>
    <dgm:cxn modelId="{8C8D960D-F8D3-4B8F-94AE-0337CAAA91C7}" type="presOf" srcId="{9C5DFEB0-5D91-4AC8-948C-E48F217741DC}" destId="{BE444E45-D2BF-41DD-819F-BD581880A65B}" srcOrd="0" destOrd="0" presId="urn:microsoft.com/office/officeart/2005/8/layout/hList1"/>
    <dgm:cxn modelId="{FB8DE9FB-D79D-4D7F-9DA6-0D9B5833A3C3}" type="presOf" srcId="{B21AF36C-838F-45ED-A42D-432F0C49F073}" destId="{34642781-EF60-49FC-AF13-290C69834A5D}" srcOrd="0" destOrd="1" presId="urn:microsoft.com/office/officeart/2005/8/layout/hList1"/>
    <dgm:cxn modelId="{7CDD5BE6-8D1B-41E9-8742-74838E86DC6F}" srcId="{C2AECC14-0DBC-40FC-BB2D-284801FC38B6}" destId="{E7B92411-AA6B-422F-96BA-4F03CF4DCD84}" srcOrd="0" destOrd="0" parTransId="{2AE3CC79-5427-4FA3-B6B0-B08FA24BFB2C}" sibTransId="{F62983C2-7123-4F96-AA37-062285F22633}"/>
    <dgm:cxn modelId="{5E7DD3B8-EAE8-488B-9135-122303D9571C}" type="presOf" srcId="{DF0914F4-33BA-4284-939B-C6F845C3E037}" destId="{8306A181-AB17-41FE-BCC4-644F09A5704F}" srcOrd="0" destOrd="1" presId="urn:microsoft.com/office/officeart/2005/8/layout/hList1"/>
    <dgm:cxn modelId="{AC33DA82-BD78-4B31-BDBB-229A876FCBFD}" srcId="{5E8AB367-B269-4C8F-B3B6-07F97876A50D}" destId="{B21AF36C-838F-45ED-A42D-432F0C49F073}" srcOrd="1" destOrd="0" parTransId="{FD620836-A93C-4240-A15A-D41BDFF98EC5}" sibTransId="{6BE18794-6EA5-43C7-A9F0-E2C2226F98BB}"/>
    <dgm:cxn modelId="{95490F68-9B1E-4087-A1DD-670762BB7308}" srcId="{C2AECC14-0DBC-40FC-BB2D-284801FC38B6}" destId="{9C5DFEB0-5D91-4AC8-948C-E48F217741DC}" srcOrd="2" destOrd="0" parTransId="{F9A5F262-9886-44CB-8D83-32FFEAB2E041}" sibTransId="{E30E52F7-1734-4D7E-84CF-DD13CE408567}"/>
    <dgm:cxn modelId="{B743C3F4-34C4-4825-B976-702D46A5CB4B}" type="presOf" srcId="{D3BB0EAE-1310-4FEB-84C7-3040909A8295}" destId="{8306A181-AB17-41FE-BCC4-644F09A5704F}" srcOrd="0" destOrd="2" presId="urn:microsoft.com/office/officeart/2005/8/layout/hList1"/>
    <dgm:cxn modelId="{86180C58-43A2-476A-AF60-B7B20A8DA0AC}" type="presOf" srcId="{D5C090A5-1AB7-4D10-9C03-CC0D7036284B}" destId="{8306A181-AB17-41FE-BCC4-644F09A5704F}" srcOrd="0" destOrd="0" presId="urn:microsoft.com/office/officeart/2005/8/layout/hList1"/>
    <dgm:cxn modelId="{5D82B18D-ACC9-4F7F-9911-6C4208DF78B1}" srcId="{5E8AB367-B269-4C8F-B3B6-07F97876A50D}" destId="{12907DB6-935D-4EEB-BBB7-3EEB9815D1CC}" srcOrd="0" destOrd="0" parTransId="{0B9BBA69-01F3-47D4-A866-628703C199CD}" sibTransId="{C5AB1C9C-38BF-4211-AAFF-7FBA761DED0B}"/>
    <dgm:cxn modelId="{C54AF85C-E563-4379-89F5-655B63D29B83}" type="presOf" srcId="{C2AECC14-0DBC-40FC-BB2D-284801FC38B6}" destId="{F62AE130-3D73-4ED8-BBCA-1B01E3EFE9B9}" srcOrd="0" destOrd="0" presId="urn:microsoft.com/office/officeart/2005/8/layout/hList1"/>
    <dgm:cxn modelId="{ECCED20F-241D-4145-906D-AD6BF392D367}" srcId="{E7B92411-AA6B-422F-96BA-4F03CF4DCD84}" destId="{89753C1F-683A-4A0C-88E1-E3427D22967A}" srcOrd="0" destOrd="0" parTransId="{6F49D85B-F65B-43CB-BDF3-FEB6402DD25E}" sibTransId="{94AD0153-5F87-4C7F-A0D9-A564C2ADD8FB}"/>
    <dgm:cxn modelId="{9DE7240B-41C6-4045-ABB2-368959DA9ACF}" type="presOf" srcId="{5E8AB367-B269-4C8F-B3B6-07F97876A50D}" destId="{6EE6CA45-BE50-4CF0-A888-DD4FF5804531}" srcOrd="0" destOrd="0" presId="urn:microsoft.com/office/officeart/2005/8/layout/hList1"/>
    <dgm:cxn modelId="{6E43A348-B827-4675-9061-C4F1C3F9063A}" type="presOf" srcId="{12907DB6-935D-4EEB-BBB7-3EEB9815D1CC}" destId="{34642781-EF60-49FC-AF13-290C69834A5D}" srcOrd="0" destOrd="0" presId="urn:microsoft.com/office/officeart/2005/8/layout/hList1"/>
    <dgm:cxn modelId="{FD26BB5B-2FFD-451C-B8F2-F1BDE50CF900}" type="presOf" srcId="{75144F53-9BAD-4DA9-99D9-D3CDFE1AE430}" destId="{705BD3C9-60A4-4898-9181-F7598723E373}" srcOrd="0" destOrd="2" presId="urn:microsoft.com/office/officeart/2005/8/layout/hList1"/>
    <dgm:cxn modelId="{1FF12353-EC1B-4A93-B0AF-68D11D37D1DA}" srcId="{E7B92411-AA6B-422F-96BA-4F03CF4DCD84}" destId="{14F7E349-B037-4ACC-996A-BD731222ADD4}" srcOrd="1" destOrd="0" parTransId="{01E0A2DC-C3AD-4A2C-9AA4-A0403D4F8263}" sibTransId="{8606BD88-9075-4147-AB83-9C6FC52131CC}"/>
    <dgm:cxn modelId="{78EAB81B-9CE7-4F3C-85F5-1A663EF057CF}" type="presParOf" srcId="{F62AE130-3D73-4ED8-BBCA-1B01E3EFE9B9}" destId="{C24BA0B9-2B9C-4006-A075-5A9824C5827D}" srcOrd="0" destOrd="0" presId="urn:microsoft.com/office/officeart/2005/8/layout/hList1"/>
    <dgm:cxn modelId="{278C98B5-A1FA-483C-8F86-7AA16B25702D}" type="presParOf" srcId="{C24BA0B9-2B9C-4006-A075-5A9824C5827D}" destId="{A16B6300-22FB-493A-8526-9FEEC4D1A325}" srcOrd="0" destOrd="0" presId="urn:microsoft.com/office/officeart/2005/8/layout/hList1"/>
    <dgm:cxn modelId="{0A7502A7-6409-4D01-9102-999A070EEFED}" type="presParOf" srcId="{C24BA0B9-2B9C-4006-A075-5A9824C5827D}" destId="{705BD3C9-60A4-4898-9181-F7598723E373}" srcOrd="1" destOrd="0" presId="urn:microsoft.com/office/officeart/2005/8/layout/hList1"/>
    <dgm:cxn modelId="{D417E2C8-2782-4426-AD0E-5DDBD064B390}" type="presParOf" srcId="{F62AE130-3D73-4ED8-BBCA-1B01E3EFE9B9}" destId="{684EA3EF-0FD2-4324-8539-7A8D46CD75ED}" srcOrd="1" destOrd="0" presId="urn:microsoft.com/office/officeart/2005/8/layout/hList1"/>
    <dgm:cxn modelId="{29388CC9-1B48-458B-AFAD-F3903520854C}" type="presParOf" srcId="{F62AE130-3D73-4ED8-BBCA-1B01E3EFE9B9}" destId="{8CD87605-C960-4D41-9C4A-ABEA9A5C22AD}" srcOrd="2" destOrd="0" presId="urn:microsoft.com/office/officeart/2005/8/layout/hList1"/>
    <dgm:cxn modelId="{8BB9E474-280D-4E52-9BE2-013BAB463474}" type="presParOf" srcId="{8CD87605-C960-4D41-9C4A-ABEA9A5C22AD}" destId="{6EE6CA45-BE50-4CF0-A888-DD4FF5804531}" srcOrd="0" destOrd="0" presId="urn:microsoft.com/office/officeart/2005/8/layout/hList1"/>
    <dgm:cxn modelId="{9D3F50C8-92AD-49A3-9632-3E099EE8EC69}" type="presParOf" srcId="{8CD87605-C960-4D41-9C4A-ABEA9A5C22AD}" destId="{34642781-EF60-49FC-AF13-290C69834A5D}" srcOrd="1" destOrd="0" presId="urn:microsoft.com/office/officeart/2005/8/layout/hList1"/>
    <dgm:cxn modelId="{19A2F686-6FC2-45B1-BE83-2E2FE606A33F}" type="presParOf" srcId="{F62AE130-3D73-4ED8-BBCA-1B01E3EFE9B9}" destId="{C6E680C4-84A2-45F7-9954-086C2EF31DE4}" srcOrd="3" destOrd="0" presId="urn:microsoft.com/office/officeart/2005/8/layout/hList1"/>
    <dgm:cxn modelId="{7989DE62-22B1-49E4-8FB6-071589237286}" type="presParOf" srcId="{F62AE130-3D73-4ED8-BBCA-1B01E3EFE9B9}" destId="{BD5525FC-CE78-4D63-99EC-A425720622BF}" srcOrd="4" destOrd="0" presId="urn:microsoft.com/office/officeart/2005/8/layout/hList1"/>
    <dgm:cxn modelId="{DD8B1072-8039-45B6-9FBD-63D79E31CF60}" type="presParOf" srcId="{BD5525FC-CE78-4D63-99EC-A425720622BF}" destId="{BE444E45-D2BF-41DD-819F-BD581880A65B}" srcOrd="0" destOrd="0" presId="urn:microsoft.com/office/officeart/2005/8/layout/hList1"/>
    <dgm:cxn modelId="{2B122746-9F40-4068-822F-7270E3166F56}" type="presParOf" srcId="{BD5525FC-CE78-4D63-99EC-A425720622BF}" destId="{8306A181-AB17-41FE-BCC4-644F09A5704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AF8D125-5A2A-4668-B739-CCE5A1D93D56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565DDB7E-2AC5-4E97-9850-12D427AFF067}">
      <dgm:prSet phldrT="[文本]"/>
      <dgm:spPr/>
      <dgm:t>
        <a:bodyPr/>
        <a:lstStyle/>
        <a:p>
          <a:r>
            <a:rPr lang="en-US" altLang="zh-CN" dirty="0" smtClean="0"/>
            <a:t>8</a:t>
          </a:r>
          <a:r>
            <a:rPr lang="zh-CN" altLang="en-US" dirty="0" smtClean="0"/>
            <a:t>月</a:t>
          </a:r>
          <a:r>
            <a:rPr lang="en-US" altLang="zh-CN" dirty="0" smtClean="0"/>
            <a:t>15</a:t>
          </a:r>
          <a:r>
            <a:rPr lang="zh-CN" altLang="en-US" dirty="0" smtClean="0"/>
            <a:t>日申请截止</a:t>
          </a:r>
          <a:endParaRPr lang="zh-CN" altLang="en-US" dirty="0"/>
        </a:p>
      </dgm:t>
    </dgm:pt>
    <dgm:pt modelId="{17A19536-2DD7-44BD-893E-B6477D3D2BF8}" type="parTrans" cxnId="{289F5A25-9070-406E-9B94-8A2960DBF549}">
      <dgm:prSet/>
      <dgm:spPr/>
      <dgm:t>
        <a:bodyPr/>
        <a:lstStyle/>
        <a:p>
          <a:endParaRPr lang="zh-CN" altLang="en-US"/>
        </a:p>
      </dgm:t>
    </dgm:pt>
    <dgm:pt modelId="{24E6FE26-E654-4B6F-9A70-F0CAD63B0994}" type="sibTrans" cxnId="{289F5A25-9070-406E-9B94-8A2960DBF549}">
      <dgm:prSet/>
      <dgm:spPr/>
      <dgm:t>
        <a:bodyPr/>
        <a:lstStyle/>
        <a:p>
          <a:endParaRPr lang="zh-CN" altLang="en-US"/>
        </a:p>
      </dgm:t>
    </dgm:pt>
    <dgm:pt modelId="{6E28EE45-5BDB-4948-B9F8-AEE38828A16F}">
      <dgm:prSet phldrT="[文本]"/>
      <dgm:spPr/>
      <dgm:t>
        <a:bodyPr/>
        <a:lstStyle/>
        <a:p>
          <a:r>
            <a:rPr lang="en-US" altLang="zh-CN" dirty="0" smtClean="0"/>
            <a:t>8</a:t>
          </a:r>
          <a:r>
            <a:rPr lang="zh-CN" altLang="en-US" dirty="0" smtClean="0"/>
            <a:t>月</a:t>
          </a:r>
          <a:r>
            <a:rPr lang="en-US" altLang="zh-CN" dirty="0" smtClean="0"/>
            <a:t>20</a:t>
          </a:r>
          <a:r>
            <a:rPr lang="zh-CN" altLang="en-US" dirty="0" smtClean="0"/>
            <a:t>日打分公示</a:t>
          </a:r>
          <a:endParaRPr lang="zh-CN" altLang="en-US" dirty="0"/>
        </a:p>
      </dgm:t>
    </dgm:pt>
    <dgm:pt modelId="{6FCBAD4D-5F95-4D75-A5E6-304F71619A9C}" type="parTrans" cxnId="{372860DB-4D4F-4209-8FDD-6944C269E0AE}">
      <dgm:prSet/>
      <dgm:spPr/>
      <dgm:t>
        <a:bodyPr/>
        <a:lstStyle/>
        <a:p>
          <a:endParaRPr lang="zh-CN" altLang="en-US"/>
        </a:p>
      </dgm:t>
    </dgm:pt>
    <dgm:pt modelId="{0C1E87D7-2A2C-4509-AD8D-A2838FC5A48C}" type="sibTrans" cxnId="{372860DB-4D4F-4209-8FDD-6944C269E0AE}">
      <dgm:prSet/>
      <dgm:spPr/>
      <dgm:t>
        <a:bodyPr/>
        <a:lstStyle/>
        <a:p>
          <a:endParaRPr lang="zh-CN" altLang="en-US"/>
        </a:p>
      </dgm:t>
    </dgm:pt>
    <dgm:pt modelId="{6E4BE052-8E60-4D8D-96CD-9A6043158109}">
      <dgm:prSet phldrT="[文本]"/>
      <dgm:spPr/>
      <dgm:t>
        <a:bodyPr/>
        <a:lstStyle/>
        <a:p>
          <a:r>
            <a:rPr lang="en-US" altLang="zh-CN" dirty="0" smtClean="0"/>
            <a:t>9</a:t>
          </a:r>
          <a:r>
            <a:rPr lang="zh-CN" altLang="en-US" dirty="0" smtClean="0"/>
            <a:t>月</a:t>
          </a:r>
          <a:r>
            <a:rPr lang="en-US" altLang="zh-CN" dirty="0" smtClean="0"/>
            <a:t>1</a:t>
          </a:r>
          <a:r>
            <a:rPr lang="zh-CN" altLang="en-US" dirty="0" smtClean="0"/>
            <a:t>日开始执行</a:t>
          </a:r>
          <a:endParaRPr lang="en-US" altLang="zh-CN" dirty="0" smtClean="0"/>
        </a:p>
      </dgm:t>
    </dgm:pt>
    <dgm:pt modelId="{847B1E1D-53CC-4849-982F-46B6DB96DAB6}" type="parTrans" cxnId="{EA66221C-3C31-41DA-A431-983288F8E31B}">
      <dgm:prSet/>
      <dgm:spPr/>
      <dgm:t>
        <a:bodyPr/>
        <a:lstStyle/>
        <a:p>
          <a:endParaRPr lang="zh-CN" altLang="en-US"/>
        </a:p>
      </dgm:t>
    </dgm:pt>
    <dgm:pt modelId="{25842B0B-5E84-4480-8497-2C934150EEFE}" type="sibTrans" cxnId="{EA66221C-3C31-41DA-A431-983288F8E31B}">
      <dgm:prSet/>
      <dgm:spPr/>
      <dgm:t>
        <a:bodyPr/>
        <a:lstStyle/>
        <a:p>
          <a:endParaRPr lang="zh-CN" altLang="en-US"/>
        </a:p>
      </dgm:t>
    </dgm:pt>
    <dgm:pt modelId="{F2A7ADE4-6918-4191-B999-EFBE2A36B862}">
      <dgm:prSet phldrT="[文本]"/>
      <dgm:spPr/>
      <dgm:t>
        <a:bodyPr/>
        <a:lstStyle/>
        <a:p>
          <a:r>
            <a:rPr lang="en-US" altLang="zh-CN" dirty="0" smtClean="0"/>
            <a:t>12</a:t>
          </a:r>
          <a:r>
            <a:rPr lang="zh-CN" altLang="en-US" dirty="0" smtClean="0"/>
            <a:t>月</a:t>
          </a:r>
          <a:r>
            <a:rPr lang="en-US" altLang="zh-CN" dirty="0" smtClean="0"/>
            <a:t>20</a:t>
          </a:r>
          <a:r>
            <a:rPr lang="zh-CN" altLang="en-US" dirty="0" smtClean="0"/>
            <a:t>日中期反馈</a:t>
          </a:r>
          <a:endParaRPr lang="en-US" altLang="zh-CN" dirty="0" smtClean="0"/>
        </a:p>
      </dgm:t>
    </dgm:pt>
    <dgm:pt modelId="{2B34F634-875C-479C-BCC3-8E1E39EB9E65}" type="parTrans" cxnId="{012CDD99-36C9-4EFE-B487-0603A22FF440}">
      <dgm:prSet/>
      <dgm:spPr/>
      <dgm:t>
        <a:bodyPr/>
        <a:lstStyle/>
        <a:p>
          <a:endParaRPr lang="zh-CN" altLang="en-US"/>
        </a:p>
      </dgm:t>
    </dgm:pt>
    <dgm:pt modelId="{D9C18F25-888A-4D0C-BC57-29B1EEFC3A72}" type="sibTrans" cxnId="{012CDD99-36C9-4EFE-B487-0603A22FF440}">
      <dgm:prSet/>
      <dgm:spPr/>
      <dgm:t>
        <a:bodyPr/>
        <a:lstStyle/>
        <a:p>
          <a:endParaRPr lang="zh-CN" altLang="en-US"/>
        </a:p>
      </dgm:t>
    </dgm:pt>
    <dgm:pt modelId="{D8121E22-613E-4EA0-AF1D-FB31AADFDF5C}">
      <dgm:prSet phldrT="[文本]"/>
      <dgm:spPr/>
      <dgm:t>
        <a:bodyPr/>
        <a:lstStyle/>
        <a:p>
          <a:r>
            <a:rPr lang="en-US" altLang="zh-CN" dirty="0" smtClean="0"/>
            <a:t>1</a:t>
          </a:r>
          <a:r>
            <a:rPr lang="zh-CN" altLang="en-US" dirty="0" smtClean="0"/>
            <a:t>月</a:t>
          </a:r>
          <a:r>
            <a:rPr lang="en-US" altLang="zh-CN" dirty="0" smtClean="0"/>
            <a:t>15</a:t>
          </a:r>
          <a:r>
            <a:rPr lang="zh-CN" altLang="en-US" dirty="0" smtClean="0"/>
            <a:t>日综合反思</a:t>
          </a:r>
          <a:endParaRPr lang="en-US" altLang="zh-CN" dirty="0" smtClean="0"/>
        </a:p>
      </dgm:t>
    </dgm:pt>
    <dgm:pt modelId="{F0FBEC75-83EB-4DD1-B7F5-B272FCD4D549}" type="parTrans" cxnId="{10989440-16CE-4B11-8D18-5563030F45DA}">
      <dgm:prSet/>
      <dgm:spPr/>
      <dgm:t>
        <a:bodyPr/>
        <a:lstStyle/>
        <a:p>
          <a:endParaRPr lang="zh-CN" altLang="en-US"/>
        </a:p>
      </dgm:t>
    </dgm:pt>
    <dgm:pt modelId="{675F06DC-3427-45A7-B8FE-05A8D45A3DD6}" type="sibTrans" cxnId="{10989440-16CE-4B11-8D18-5563030F45DA}">
      <dgm:prSet/>
      <dgm:spPr/>
      <dgm:t>
        <a:bodyPr/>
        <a:lstStyle/>
        <a:p>
          <a:endParaRPr lang="zh-CN" altLang="en-US"/>
        </a:p>
      </dgm:t>
    </dgm:pt>
    <dgm:pt modelId="{E2949A54-C82B-493A-BA92-429AB9D3F97C}" type="pres">
      <dgm:prSet presAssocID="{BAF8D125-5A2A-4668-B739-CCE5A1D93D56}" presName="outerComposite" presStyleCnt="0">
        <dgm:presLayoutVars>
          <dgm:chMax val="5"/>
          <dgm:dir/>
          <dgm:resizeHandles val="exact"/>
        </dgm:presLayoutVars>
      </dgm:prSet>
      <dgm:spPr/>
    </dgm:pt>
    <dgm:pt modelId="{780131B3-439C-4CF0-ADBB-97C7C94FD88D}" type="pres">
      <dgm:prSet presAssocID="{BAF8D125-5A2A-4668-B739-CCE5A1D93D56}" presName="dummyMaxCanvas" presStyleCnt="0">
        <dgm:presLayoutVars/>
      </dgm:prSet>
      <dgm:spPr/>
    </dgm:pt>
    <dgm:pt modelId="{F1FC6A81-BB7E-4DDD-A9E7-BF4F9FFDA7EB}" type="pres">
      <dgm:prSet presAssocID="{BAF8D125-5A2A-4668-B739-CCE5A1D93D56}" presName="FiveNodes_1" presStyleLbl="node1" presStyleIdx="0" presStyleCnt="5">
        <dgm:presLayoutVars>
          <dgm:bulletEnabled val="1"/>
        </dgm:presLayoutVars>
      </dgm:prSet>
      <dgm:spPr/>
    </dgm:pt>
    <dgm:pt modelId="{7757A6D2-8259-43DA-9289-709DDB3CE014}" type="pres">
      <dgm:prSet presAssocID="{BAF8D125-5A2A-4668-B739-CCE5A1D93D56}" presName="FiveNodes_2" presStyleLbl="node1" presStyleIdx="1" presStyleCnt="5">
        <dgm:presLayoutVars>
          <dgm:bulletEnabled val="1"/>
        </dgm:presLayoutVars>
      </dgm:prSet>
      <dgm:spPr/>
    </dgm:pt>
    <dgm:pt modelId="{66586375-6186-4486-8C25-536D9BF8FFA2}" type="pres">
      <dgm:prSet presAssocID="{BAF8D125-5A2A-4668-B739-CCE5A1D93D56}" presName="FiveNodes_3" presStyleLbl="node1" presStyleIdx="2" presStyleCnt="5">
        <dgm:presLayoutVars>
          <dgm:bulletEnabled val="1"/>
        </dgm:presLayoutVars>
      </dgm:prSet>
      <dgm:spPr/>
    </dgm:pt>
    <dgm:pt modelId="{582E16FB-2ACF-4C1D-86D0-72E8CF7225C0}" type="pres">
      <dgm:prSet presAssocID="{BAF8D125-5A2A-4668-B739-CCE5A1D93D56}" presName="FiveNodes_4" presStyleLbl="node1" presStyleIdx="3" presStyleCnt="5">
        <dgm:presLayoutVars>
          <dgm:bulletEnabled val="1"/>
        </dgm:presLayoutVars>
      </dgm:prSet>
      <dgm:spPr/>
    </dgm:pt>
    <dgm:pt modelId="{760A6053-8D9D-4E9C-ADA3-F8A5A7F9C91C}" type="pres">
      <dgm:prSet presAssocID="{BAF8D125-5A2A-4668-B739-CCE5A1D93D56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D2D4D09-8768-4652-B6DB-59423FB5E4DA}" type="pres">
      <dgm:prSet presAssocID="{BAF8D125-5A2A-4668-B739-CCE5A1D93D56}" presName="FiveConn_1-2" presStyleLbl="fgAccFollowNode1" presStyleIdx="0" presStyleCnt="4">
        <dgm:presLayoutVars>
          <dgm:bulletEnabled val="1"/>
        </dgm:presLayoutVars>
      </dgm:prSet>
      <dgm:spPr/>
    </dgm:pt>
    <dgm:pt modelId="{09704BD0-3D12-4DC2-8B63-104F5B119A59}" type="pres">
      <dgm:prSet presAssocID="{BAF8D125-5A2A-4668-B739-CCE5A1D93D56}" presName="FiveConn_2-3" presStyleLbl="fgAccFollowNode1" presStyleIdx="1" presStyleCnt="4">
        <dgm:presLayoutVars>
          <dgm:bulletEnabled val="1"/>
        </dgm:presLayoutVars>
      </dgm:prSet>
      <dgm:spPr/>
    </dgm:pt>
    <dgm:pt modelId="{A84A0494-E263-46A5-B72C-3F9D024CDBA7}" type="pres">
      <dgm:prSet presAssocID="{BAF8D125-5A2A-4668-B739-CCE5A1D93D56}" presName="FiveConn_3-4" presStyleLbl="fgAccFollowNode1" presStyleIdx="2" presStyleCnt="4">
        <dgm:presLayoutVars>
          <dgm:bulletEnabled val="1"/>
        </dgm:presLayoutVars>
      </dgm:prSet>
      <dgm:spPr/>
    </dgm:pt>
    <dgm:pt modelId="{773EE7F4-7AA8-44F2-BCCC-0B7AD56DED9A}" type="pres">
      <dgm:prSet presAssocID="{BAF8D125-5A2A-4668-B739-CCE5A1D93D56}" presName="FiveConn_4-5" presStyleLbl="fgAccFollowNode1" presStyleIdx="3" presStyleCnt="4">
        <dgm:presLayoutVars>
          <dgm:bulletEnabled val="1"/>
        </dgm:presLayoutVars>
      </dgm:prSet>
      <dgm:spPr/>
    </dgm:pt>
    <dgm:pt modelId="{2B947E0A-B6C4-47AE-BC21-CAACF840C974}" type="pres">
      <dgm:prSet presAssocID="{BAF8D125-5A2A-4668-B739-CCE5A1D93D56}" presName="FiveNodes_1_text" presStyleLbl="node1" presStyleIdx="4" presStyleCnt="5">
        <dgm:presLayoutVars>
          <dgm:bulletEnabled val="1"/>
        </dgm:presLayoutVars>
      </dgm:prSet>
      <dgm:spPr/>
    </dgm:pt>
    <dgm:pt modelId="{C4281F27-8360-40F1-9C36-D674DEB6C83E}" type="pres">
      <dgm:prSet presAssocID="{BAF8D125-5A2A-4668-B739-CCE5A1D93D56}" presName="FiveNodes_2_text" presStyleLbl="node1" presStyleIdx="4" presStyleCnt="5">
        <dgm:presLayoutVars>
          <dgm:bulletEnabled val="1"/>
        </dgm:presLayoutVars>
      </dgm:prSet>
      <dgm:spPr/>
    </dgm:pt>
    <dgm:pt modelId="{61A9F74A-5E96-4B64-82F2-42C42B148D61}" type="pres">
      <dgm:prSet presAssocID="{BAF8D125-5A2A-4668-B739-CCE5A1D93D56}" presName="FiveNodes_3_text" presStyleLbl="node1" presStyleIdx="4" presStyleCnt="5">
        <dgm:presLayoutVars>
          <dgm:bulletEnabled val="1"/>
        </dgm:presLayoutVars>
      </dgm:prSet>
      <dgm:spPr/>
    </dgm:pt>
    <dgm:pt modelId="{901E6A22-5267-4899-977B-BFC88FE0F0AB}" type="pres">
      <dgm:prSet presAssocID="{BAF8D125-5A2A-4668-B739-CCE5A1D93D56}" presName="FiveNodes_4_text" presStyleLbl="node1" presStyleIdx="4" presStyleCnt="5">
        <dgm:presLayoutVars>
          <dgm:bulletEnabled val="1"/>
        </dgm:presLayoutVars>
      </dgm:prSet>
      <dgm:spPr/>
    </dgm:pt>
    <dgm:pt modelId="{EFFF9E60-D469-4D5E-B070-0FFE7CFF8597}" type="pres">
      <dgm:prSet presAssocID="{BAF8D125-5A2A-4668-B739-CCE5A1D93D56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44CF152F-86B7-4D1F-9FA6-9ABD6C904180}" type="presOf" srcId="{BAF8D125-5A2A-4668-B739-CCE5A1D93D56}" destId="{E2949A54-C82B-493A-BA92-429AB9D3F97C}" srcOrd="0" destOrd="0" presId="urn:microsoft.com/office/officeart/2005/8/layout/vProcess5"/>
    <dgm:cxn modelId="{25384E3F-69FD-4F01-A3B8-13D3B90CBDE5}" type="presOf" srcId="{D8121E22-613E-4EA0-AF1D-FB31AADFDF5C}" destId="{760A6053-8D9D-4E9C-ADA3-F8A5A7F9C91C}" srcOrd="0" destOrd="0" presId="urn:microsoft.com/office/officeart/2005/8/layout/vProcess5"/>
    <dgm:cxn modelId="{B97A09FF-AC42-4191-A5EC-9C0F6E377F53}" type="presOf" srcId="{6E4BE052-8E60-4D8D-96CD-9A6043158109}" destId="{61A9F74A-5E96-4B64-82F2-42C42B148D61}" srcOrd="1" destOrd="0" presId="urn:microsoft.com/office/officeart/2005/8/layout/vProcess5"/>
    <dgm:cxn modelId="{DB78C812-7F78-4AC0-A745-785D2AEC9DEF}" type="presOf" srcId="{24E6FE26-E654-4B6F-9A70-F0CAD63B0994}" destId="{DD2D4D09-8768-4652-B6DB-59423FB5E4DA}" srcOrd="0" destOrd="0" presId="urn:microsoft.com/office/officeart/2005/8/layout/vProcess5"/>
    <dgm:cxn modelId="{27BDD7A3-CF2A-4712-82F0-409D08B0CF84}" type="presOf" srcId="{F2A7ADE4-6918-4191-B999-EFBE2A36B862}" destId="{582E16FB-2ACF-4C1D-86D0-72E8CF7225C0}" srcOrd="0" destOrd="0" presId="urn:microsoft.com/office/officeart/2005/8/layout/vProcess5"/>
    <dgm:cxn modelId="{DD113D65-EEBE-4F35-AA30-DAB91C5AA985}" type="presOf" srcId="{D8121E22-613E-4EA0-AF1D-FB31AADFDF5C}" destId="{EFFF9E60-D469-4D5E-B070-0FFE7CFF8597}" srcOrd="1" destOrd="0" presId="urn:microsoft.com/office/officeart/2005/8/layout/vProcess5"/>
    <dgm:cxn modelId="{17CB6517-966D-4240-AE39-9EBF9E74CF10}" type="presOf" srcId="{6E28EE45-5BDB-4948-B9F8-AEE38828A16F}" destId="{C4281F27-8360-40F1-9C36-D674DEB6C83E}" srcOrd="1" destOrd="0" presId="urn:microsoft.com/office/officeart/2005/8/layout/vProcess5"/>
    <dgm:cxn modelId="{6E2CB407-3A77-493D-82CE-3F1E85657863}" type="presOf" srcId="{F2A7ADE4-6918-4191-B999-EFBE2A36B862}" destId="{901E6A22-5267-4899-977B-BFC88FE0F0AB}" srcOrd="1" destOrd="0" presId="urn:microsoft.com/office/officeart/2005/8/layout/vProcess5"/>
    <dgm:cxn modelId="{EA66221C-3C31-41DA-A431-983288F8E31B}" srcId="{BAF8D125-5A2A-4668-B739-CCE5A1D93D56}" destId="{6E4BE052-8E60-4D8D-96CD-9A6043158109}" srcOrd="2" destOrd="0" parTransId="{847B1E1D-53CC-4849-982F-46B6DB96DAB6}" sibTransId="{25842B0B-5E84-4480-8497-2C934150EEFE}"/>
    <dgm:cxn modelId="{10989440-16CE-4B11-8D18-5563030F45DA}" srcId="{BAF8D125-5A2A-4668-B739-CCE5A1D93D56}" destId="{D8121E22-613E-4EA0-AF1D-FB31AADFDF5C}" srcOrd="4" destOrd="0" parTransId="{F0FBEC75-83EB-4DD1-B7F5-B272FCD4D549}" sibTransId="{675F06DC-3427-45A7-B8FE-05A8D45A3DD6}"/>
    <dgm:cxn modelId="{012CDD99-36C9-4EFE-B487-0603A22FF440}" srcId="{BAF8D125-5A2A-4668-B739-CCE5A1D93D56}" destId="{F2A7ADE4-6918-4191-B999-EFBE2A36B862}" srcOrd="3" destOrd="0" parTransId="{2B34F634-875C-479C-BCC3-8E1E39EB9E65}" sibTransId="{D9C18F25-888A-4D0C-BC57-29B1EEFC3A72}"/>
    <dgm:cxn modelId="{289F5A25-9070-406E-9B94-8A2960DBF549}" srcId="{BAF8D125-5A2A-4668-B739-CCE5A1D93D56}" destId="{565DDB7E-2AC5-4E97-9850-12D427AFF067}" srcOrd="0" destOrd="0" parTransId="{17A19536-2DD7-44BD-893E-B6477D3D2BF8}" sibTransId="{24E6FE26-E654-4B6F-9A70-F0CAD63B0994}"/>
    <dgm:cxn modelId="{372860DB-4D4F-4209-8FDD-6944C269E0AE}" srcId="{BAF8D125-5A2A-4668-B739-CCE5A1D93D56}" destId="{6E28EE45-5BDB-4948-B9F8-AEE38828A16F}" srcOrd="1" destOrd="0" parTransId="{6FCBAD4D-5F95-4D75-A5E6-304F71619A9C}" sibTransId="{0C1E87D7-2A2C-4509-AD8D-A2838FC5A48C}"/>
    <dgm:cxn modelId="{A81AE395-EA04-4DD5-BD4B-2D98091F1B86}" type="presOf" srcId="{25842B0B-5E84-4480-8497-2C934150EEFE}" destId="{A84A0494-E263-46A5-B72C-3F9D024CDBA7}" srcOrd="0" destOrd="0" presId="urn:microsoft.com/office/officeart/2005/8/layout/vProcess5"/>
    <dgm:cxn modelId="{7F179AD7-ED5B-4D89-B107-C0DB7043BF44}" type="presOf" srcId="{6E28EE45-5BDB-4948-B9F8-AEE38828A16F}" destId="{7757A6D2-8259-43DA-9289-709DDB3CE014}" srcOrd="0" destOrd="0" presId="urn:microsoft.com/office/officeart/2005/8/layout/vProcess5"/>
    <dgm:cxn modelId="{73D6DBC4-7F3E-4B39-AFC3-E400EEE8B04F}" type="presOf" srcId="{565DDB7E-2AC5-4E97-9850-12D427AFF067}" destId="{2B947E0A-B6C4-47AE-BC21-CAACF840C974}" srcOrd="1" destOrd="0" presId="urn:microsoft.com/office/officeart/2005/8/layout/vProcess5"/>
    <dgm:cxn modelId="{F3F4D2D2-6367-4654-9A4F-BAB5A87FC0CC}" type="presOf" srcId="{6E4BE052-8E60-4D8D-96CD-9A6043158109}" destId="{66586375-6186-4486-8C25-536D9BF8FFA2}" srcOrd="0" destOrd="0" presId="urn:microsoft.com/office/officeart/2005/8/layout/vProcess5"/>
    <dgm:cxn modelId="{5F68150E-2A48-48FA-88CB-9E741E0C8449}" type="presOf" srcId="{0C1E87D7-2A2C-4509-AD8D-A2838FC5A48C}" destId="{09704BD0-3D12-4DC2-8B63-104F5B119A59}" srcOrd="0" destOrd="0" presId="urn:microsoft.com/office/officeart/2005/8/layout/vProcess5"/>
    <dgm:cxn modelId="{A1D5BC8C-E189-4562-B0B5-73B21F08D7EF}" type="presOf" srcId="{565DDB7E-2AC5-4E97-9850-12D427AFF067}" destId="{F1FC6A81-BB7E-4DDD-A9E7-BF4F9FFDA7EB}" srcOrd="0" destOrd="0" presId="urn:microsoft.com/office/officeart/2005/8/layout/vProcess5"/>
    <dgm:cxn modelId="{0C217737-CC8F-486E-9113-8C2333756FA0}" type="presOf" srcId="{D9C18F25-888A-4D0C-BC57-29B1EEFC3A72}" destId="{773EE7F4-7AA8-44F2-BCCC-0B7AD56DED9A}" srcOrd="0" destOrd="0" presId="urn:microsoft.com/office/officeart/2005/8/layout/vProcess5"/>
    <dgm:cxn modelId="{079090E0-AA07-4513-BA27-1B86247657E7}" type="presParOf" srcId="{E2949A54-C82B-493A-BA92-429AB9D3F97C}" destId="{780131B3-439C-4CF0-ADBB-97C7C94FD88D}" srcOrd="0" destOrd="0" presId="urn:microsoft.com/office/officeart/2005/8/layout/vProcess5"/>
    <dgm:cxn modelId="{75CCF40C-C57D-4304-8A43-8DD3A7B5B88D}" type="presParOf" srcId="{E2949A54-C82B-493A-BA92-429AB9D3F97C}" destId="{F1FC6A81-BB7E-4DDD-A9E7-BF4F9FFDA7EB}" srcOrd="1" destOrd="0" presId="urn:microsoft.com/office/officeart/2005/8/layout/vProcess5"/>
    <dgm:cxn modelId="{DEE8BB87-0BF9-4E89-A9F1-25859E56438F}" type="presParOf" srcId="{E2949A54-C82B-493A-BA92-429AB9D3F97C}" destId="{7757A6D2-8259-43DA-9289-709DDB3CE014}" srcOrd="2" destOrd="0" presId="urn:microsoft.com/office/officeart/2005/8/layout/vProcess5"/>
    <dgm:cxn modelId="{04067621-3D85-400F-8486-F7F304E53A55}" type="presParOf" srcId="{E2949A54-C82B-493A-BA92-429AB9D3F97C}" destId="{66586375-6186-4486-8C25-536D9BF8FFA2}" srcOrd="3" destOrd="0" presId="urn:microsoft.com/office/officeart/2005/8/layout/vProcess5"/>
    <dgm:cxn modelId="{3F3F84F6-196F-4EC6-AEE7-3EA2DD497271}" type="presParOf" srcId="{E2949A54-C82B-493A-BA92-429AB9D3F97C}" destId="{582E16FB-2ACF-4C1D-86D0-72E8CF7225C0}" srcOrd="4" destOrd="0" presId="urn:microsoft.com/office/officeart/2005/8/layout/vProcess5"/>
    <dgm:cxn modelId="{AD146272-7041-4179-96C8-D2A792DD137B}" type="presParOf" srcId="{E2949A54-C82B-493A-BA92-429AB9D3F97C}" destId="{760A6053-8D9D-4E9C-ADA3-F8A5A7F9C91C}" srcOrd="5" destOrd="0" presId="urn:microsoft.com/office/officeart/2005/8/layout/vProcess5"/>
    <dgm:cxn modelId="{3D232B27-CBA2-457A-8E94-2CD376B8E450}" type="presParOf" srcId="{E2949A54-C82B-493A-BA92-429AB9D3F97C}" destId="{DD2D4D09-8768-4652-B6DB-59423FB5E4DA}" srcOrd="6" destOrd="0" presId="urn:microsoft.com/office/officeart/2005/8/layout/vProcess5"/>
    <dgm:cxn modelId="{B4BA1DFC-3241-4B29-A34E-105AD6711425}" type="presParOf" srcId="{E2949A54-C82B-493A-BA92-429AB9D3F97C}" destId="{09704BD0-3D12-4DC2-8B63-104F5B119A59}" srcOrd="7" destOrd="0" presId="urn:microsoft.com/office/officeart/2005/8/layout/vProcess5"/>
    <dgm:cxn modelId="{80FBA194-BC6C-4219-879C-D0A391632635}" type="presParOf" srcId="{E2949A54-C82B-493A-BA92-429AB9D3F97C}" destId="{A84A0494-E263-46A5-B72C-3F9D024CDBA7}" srcOrd="8" destOrd="0" presId="urn:microsoft.com/office/officeart/2005/8/layout/vProcess5"/>
    <dgm:cxn modelId="{3D196B9A-3083-40DA-9EAF-9D993F4FE7E9}" type="presParOf" srcId="{E2949A54-C82B-493A-BA92-429AB9D3F97C}" destId="{773EE7F4-7AA8-44F2-BCCC-0B7AD56DED9A}" srcOrd="9" destOrd="0" presId="urn:microsoft.com/office/officeart/2005/8/layout/vProcess5"/>
    <dgm:cxn modelId="{8E73D4C8-3EA9-47F8-AACC-F255AB424AB3}" type="presParOf" srcId="{E2949A54-C82B-493A-BA92-429AB9D3F97C}" destId="{2B947E0A-B6C4-47AE-BC21-CAACF840C974}" srcOrd="10" destOrd="0" presId="urn:microsoft.com/office/officeart/2005/8/layout/vProcess5"/>
    <dgm:cxn modelId="{C93F7BDC-0ACA-4BCB-8FA9-1CFFAC9FEE65}" type="presParOf" srcId="{E2949A54-C82B-493A-BA92-429AB9D3F97C}" destId="{C4281F27-8360-40F1-9C36-D674DEB6C83E}" srcOrd="11" destOrd="0" presId="urn:microsoft.com/office/officeart/2005/8/layout/vProcess5"/>
    <dgm:cxn modelId="{CC756A1E-8E0A-4B85-BB3B-5AD48BD67ED9}" type="presParOf" srcId="{E2949A54-C82B-493A-BA92-429AB9D3F97C}" destId="{61A9F74A-5E96-4B64-82F2-42C42B148D61}" srcOrd="12" destOrd="0" presId="urn:microsoft.com/office/officeart/2005/8/layout/vProcess5"/>
    <dgm:cxn modelId="{4DE5346B-0101-4907-9D91-E72384E964E2}" type="presParOf" srcId="{E2949A54-C82B-493A-BA92-429AB9D3F97C}" destId="{901E6A22-5267-4899-977B-BFC88FE0F0AB}" srcOrd="13" destOrd="0" presId="urn:microsoft.com/office/officeart/2005/8/layout/vProcess5"/>
    <dgm:cxn modelId="{39D0055C-AF05-4C71-A15E-6E7CDCB6FBA4}" type="presParOf" srcId="{E2949A54-C82B-493A-BA92-429AB9D3F97C}" destId="{EFFF9E60-D469-4D5E-B070-0FFE7CFF8597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AF8D125-5A2A-4668-B739-CCE5A1D93D56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565DDB7E-2AC5-4E97-9850-12D427AFF067}">
      <dgm:prSet phldrT="[文本]"/>
      <dgm:spPr/>
      <dgm:t>
        <a:bodyPr/>
        <a:lstStyle/>
        <a:p>
          <a:r>
            <a:rPr lang="en-US" altLang="zh-CN" dirty="0" smtClean="0"/>
            <a:t>2</a:t>
          </a:r>
          <a:r>
            <a:rPr lang="zh-CN" altLang="en-US" dirty="0" smtClean="0"/>
            <a:t>月</a:t>
          </a:r>
          <a:r>
            <a:rPr lang="en-US" altLang="zh-CN" dirty="0" smtClean="0"/>
            <a:t>5</a:t>
          </a:r>
          <a:r>
            <a:rPr lang="zh-CN" altLang="en-US" dirty="0" smtClean="0"/>
            <a:t>日第二批申请截止</a:t>
          </a:r>
          <a:endParaRPr lang="zh-CN" altLang="en-US" dirty="0"/>
        </a:p>
      </dgm:t>
    </dgm:pt>
    <dgm:pt modelId="{17A19536-2DD7-44BD-893E-B6477D3D2BF8}" type="parTrans" cxnId="{289F5A25-9070-406E-9B94-8A2960DBF549}">
      <dgm:prSet/>
      <dgm:spPr/>
      <dgm:t>
        <a:bodyPr/>
        <a:lstStyle/>
        <a:p>
          <a:endParaRPr lang="zh-CN" altLang="en-US"/>
        </a:p>
      </dgm:t>
    </dgm:pt>
    <dgm:pt modelId="{24E6FE26-E654-4B6F-9A70-F0CAD63B0994}" type="sibTrans" cxnId="{289F5A25-9070-406E-9B94-8A2960DBF549}">
      <dgm:prSet/>
      <dgm:spPr/>
      <dgm:t>
        <a:bodyPr/>
        <a:lstStyle/>
        <a:p>
          <a:endParaRPr lang="zh-CN" altLang="en-US"/>
        </a:p>
      </dgm:t>
    </dgm:pt>
    <dgm:pt modelId="{6E28EE45-5BDB-4948-B9F8-AEE38828A16F}">
      <dgm:prSet phldrT="[文本]"/>
      <dgm:spPr/>
      <dgm:t>
        <a:bodyPr/>
        <a:lstStyle/>
        <a:p>
          <a:r>
            <a:rPr lang="en-US" altLang="zh-CN" dirty="0" smtClean="0"/>
            <a:t>2</a:t>
          </a:r>
          <a:r>
            <a:rPr lang="zh-CN" altLang="en-US" dirty="0" smtClean="0"/>
            <a:t>月</a:t>
          </a:r>
          <a:r>
            <a:rPr lang="en-US" altLang="zh-CN" dirty="0" smtClean="0"/>
            <a:t>10</a:t>
          </a:r>
          <a:r>
            <a:rPr lang="zh-CN" altLang="en-US" dirty="0" smtClean="0"/>
            <a:t>日打分公示</a:t>
          </a:r>
          <a:endParaRPr lang="zh-CN" altLang="en-US" dirty="0"/>
        </a:p>
      </dgm:t>
    </dgm:pt>
    <dgm:pt modelId="{6FCBAD4D-5F95-4D75-A5E6-304F71619A9C}" type="parTrans" cxnId="{372860DB-4D4F-4209-8FDD-6944C269E0AE}">
      <dgm:prSet/>
      <dgm:spPr/>
      <dgm:t>
        <a:bodyPr/>
        <a:lstStyle/>
        <a:p>
          <a:endParaRPr lang="zh-CN" altLang="en-US"/>
        </a:p>
      </dgm:t>
    </dgm:pt>
    <dgm:pt modelId="{0C1E87D7-2A2C-4509-AD8D-A2838FC5A48C}" type="sibTrans" cxnId="{372860DB-4D4F-4209-8FDD-6944C269E0AE}">
      <dgm:prSet/>
      <dgm:spPr/>
      <dgm:t>
        <a:bodyPr/>
        <a:lstStyle/>
        <a:p>
          <a:endParaRPr lang="zh-CN" altLang="en-US"/>
        </a:p>
      </dgm:t>
    </dgm:pt>
    <dgm:pt modelId="{6E4BE052-8E60-4D8D-96CD-9A6043158109}">
      <dgm:prSet phldrT="[文本]"/>
      <dgm:spPr/>
      <dgm:t>
        <a:bodyPr/>
        <a:lstStyle/>
        <a:p>
          <a:r>
            <a:rPr lang="en-US" altLang="zh-CN" dirty="0" smtClean="0"/>
            <a:t>3</a:t>
          </a:r>
          <a:r>
            <a:rPr lang="zh-CN" altLang="en-US" dirty="0" smtClean="0"/>
            <a:t>月</a:t>
          </a:r>
          <a:r>
            <a:rPr lang="en-US" altLang="zh-CN" dirty="0" smtClean="0"/>
            <a:t>1</a:t>
          </a:r>
          <a:r>
            <a:rPr lang="zh-CN" altLang="en-US" dirty="0" smtClean="0"/>
            <a:t>日开始执行</a:t>
          </a:r>
          <a:endParaRPr lang="en-US" altLang="zh-CN" dirty="0" smtClean="0"/>
        </a:p>
      </dgm:t>
    </dgm:pt>
    <dgm:pt modelId="{847B1E1D-53CC-4849-982F-46B6DB96DAB6}" type="parTrans" cxnId="{EA66221C-3C31-41DA-A431-983288F8E31B}">
      <dgm:prSet/>
      <dgm:spPr/>
      <dgm:t>
        <a:bodyPr/>
        <a:lstStyle/>
        <a:p>
          <a:endParaRPr lang="zh-CN" altLang="en-US"/>
        </a:p>
      </dgm:t>
    </dgm:pt>
    <dgm:pt modelId="{25842B0B-5E84-4480-8497-2C934150EEFE}" type="sibTrans" cxnId="{EA66221C-3C31-41DA-A431-983288F8E31B}">
      <dgm:prSet/>
      <dgm:spPr/>
      <dgm:t>
        <a:bodyPr/>
        <a:lstStyle/>
        <a:p>
          <a:endParaRPr lang="zh-CN" altLang="en-US"/>
        </a:p>
      </dgm:t>
    </dgm:pt>
    <dgm:pt modelId="{F2A7ADE4-6918-4191-B999-EFBE2A36B862}">
      <dgm:prSet phldrT="[文本]"/>
      <dgm:spPr/>
      <dgm:t>
        <a:bodyPr/>
        <a:lstStyle/>
        <a:p>
          <a:r>
            <a:rPr lang="en-US" altLang="zh-CN" dirty="0" smtClean="0"/>
            <a:t>5</a:t>
          </a:r>
          <a:r>
            <a:rPr lang="zh-CN" altLang="en-US" dirty="0" smtClean="0"/>
            <a:t>月</a:t>
          </a:r>
          <a:r>
            <a:rPr lang="en-US" altLang="zh-CN" dirty="0" smtClean="0"/>
            <a:t>20</a:t>
          </a:r>
          <a:r>
            <a:rPr lang="zh-CN" altLang="en-US" dirty="0" smtClean="0"/>
            <a:t>日年度反馈</a:t>
          </a:r>
          <a:endParaRPr lang="en-US" altLang="zh-CN" dirty="0" smtClean="0"/>
        </a:p>
      </dgm:t>
    </dgm:pt>
    <dgm:pt modelId="{2B34F634-875C-479C-BCC3-8E1E39EB9E65}" type="parTrans" cxnId="{012CDD99-36C9-4EFE-B487-0603A22FF440}">
      <dgm:prSet/>
      <dgm:spPr/>
      <dgm:t>
        <a:bodyPr/>
        <a:lstStyle/>
        <a:p>
          <a:endParaRPr lang="zh-CN" altLang="en-US"/>
        </a:p>
      </dgm:t>
    </dgm:pt>
    <dgm:pt modelId="{D9C18F25-888A-4D0C-BC57-29B1EEFC3A72}" type="sibTrans" cxnId="{012CDD99-36C9-4EFE-B487-0603A22FF440}">
      <dgm:prSet/>
      <dgm:spPr/>
      <dgm:t>
        <a:bodyPr/>
        <a:lstStyle/>
        <a:p>
          <a:endParaRPr lang="zh-CN" altLang="en-US"/>
        </a:p>
      </dgm:t>
    </dgm:pt>
    <dgm:pt modelId="{D8121E22-613E-4EA0-AF1D-FB31AADFDF5C}">
      <dgm:prSet phldrT="[文本]"/>
      <dgm:spPr/>
      <dgm:t>
        <a:bodyPr/>
        <a:lstStyle/>
        <a:p>
          <a:r>
            <a:rPr lang="en-US" altLang="zh-CN" dirty="0" smtClean="0"/>
            <a:t>6</a:t>
          </a:r>
          <a:r>
            <a:rPr lang="zh-CN" altLang="en-US" dirty="0" smtClean="0"/>
            <a:t>月</a:t>
          </a:r>
          <a:r>
            <a:rPr lang="en-US" altLang="zh-CN" dirty="0" smtClean="0"/>
            <a:t>1</a:t>
          </a:r>
          <a:r>
            <a:rPr lang="zh-CN" altLang="en-US" dirty="0" smtClean="0"/>
            <a:t>日成果展示</a:t>
          </a:r>
          <a:endParaRPr lang="en-US" altLang="zh-CN" dirty="0" smtClean="0"/>
        </a:p>
      </dgm:t>
    </dgm:pt>
    <dgm:pt modelId="{F0FBEC75-83EB-4DD1-B7F5-B272FCD4D549}" type="parTrans" cxnId="{10989440-16CE-4B11-8D18-5563030F45DA}">
      <dgm:prSet/>
      <dgm:spPr/>
      <dgm:t>
        <a:bodyPr/>
        <a:lstStyle/>
        <a:p>
          <a:endParaRPr lang="zh-CN" altLang="en-US"/>
        </a:p>
      </dgm:t>
    </dgm:pt>
    <dgm:pt modelId="{675F06DC-3427-45A7-B8FE-05A8D45A3DD6}" type="sibTrans" cxnId="{10989440-16CE-4B11-8D18-5563030F45DA}">
      <dgm:prSet/>
      <dgm:spPr/>
      <dgm:t>
        <a:bodyPr/>
        <a:lstStyle/>
        <a:p>
          <a:endParaRPr lang="zh-CN" altLang="en-US"/>
        </a:p>
      </dgm:t>
    </dgm:pt>
    <dgm:pt modelId="{E2949A54-C82B-493A-BA92-429AB9D3F97C}" type="pres">
      <dgm:prSet presAssocID="{BAF8D125-5A2A-4668-B739-CCE5A1D93D56}" presName="outerComposite" presStyleCnt="0">
        <dgm:presLayoutVars>
          <dgm:chMax val="5"/>
          <dgm:dir/>
          <dgm:resizeHandles val="exact"/>
        </dgm:presLayoutVars>
      </dgm:prSet>
      <dgm:spPr/>
    </dgm:pt>
    <dgm:pt modelId="{780131B3-439C-4CF0-ADBB-97C7C94FD88D}" type="pres">
      <dgm:prSet presAssocID="{BAF8D125-5A2A-4668-B739-CCE5A1D93D56}" presName="dummyMaxCanvas" presStyleCnt="0">
        <dgm:presLayoutVars/>
      </dgm:prSet>
      <dgm:spPr/>
    </dgm:pt>
    <dgm:pt modelId="{F1FC6A81-BB7E-4DDD-A9E7-BF4F9FFDA7EB}" type="pres">
      <dgm:prSet presAssocID="{BAF8D125-5A2A-4668-B739-CCE5A1D93D56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757A6D2-8259-43DA-9289-709DDB3CE014}" type="pres">
      <dgm:prSet presAssocID="{BAF8D125-5A2A-4668-B739-CCE5A1D93D56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6586375-6186-4486-8C25-536D9BF8FFA2}" type="pres">
      <dgm:prSet presAssocID="{BAF8D125-5A2A-4668-B739-CCE5A1D93D56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82E16FB-2ACF-4C1D-86D0-72E8CF7225C0}" type="pres">
      <dgm:prSet presAssocID="{BAF8D125-5A2A-4668-B739-CCE5A1D93D56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60A6053-8D9D-4E9C-ADA3-F8A5A7F9C91C}" type="pres">
      <dgm:prSet presAssocID="{BAF8D125-5A2A-4668-B739-CCE5A1D93D56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D2D4D09-8768-4652-B6DB-59423FB5E4DA}" type="pres">
      <dgm:prSet presAssocID="{BAF8D125-5A2A-4668-B739-CCE5A1D93D56}" presName="FiveConn_1-2" presStyleLbl="fgAccFollowNode1" presStyleIdx="0" presStyleCnt="4">
        <dgm:presLayoutVars>
          <dgm:bulletEnabled val="1"/>
        </dgm:presLayoutVars>
      </dgm:prSet>
      <dgm:spPr/>
    </dgm:pt>
    <dgm:pt modelId="{09704BD0-3D12-4DC2-8B63-104F5B119A59}" type="pres">
      <dgm:prSet presAssocID="{BAF8D125-5A2A-4668-B739-CCE5A1D93D56}" presName="FiveConn_2-3" presStyleLbl="fgAccFollowNode1" presStyleIdx="1" presStyleCnt="4">
        <dgm:presLayoutVars>
          <dgm:bulletEnabled val="1"/>
        </dgm:presLayoutVars>
      </dgm:prSet>
      <dgm:spPr/>
    </dgm:pt>
    <dgm:pt modelId="{A84A0494-E263-46A5-B72C-3F9D024CDBA7}" type="pres">
      <dgm:prSet presAssocID="{BAF8D125-5A2A-4668-B739-CCE5A1D93D56}" presName="FiveConn_3-4" presStyleLbl="fgAccFollowNode1" presStyleIdx="2" presStyleCnt="4">
        <dgm:presLayoutVars>
          <dgm:bulletEnabled val="1"/>
        </dgm:presLayoutVars>
      </dgm:prSet>
      <dgm:spPr/>
    </dgm:pt>
    <dgm:pt modelId="{773EE7F4-7AA8-44F2-BCCC-0B7AD56DED9A}" type="pres">
      <dgm:prSet presAssocID="{BAF8D125-5A2A-4668-B739-CCE5A1D93D56}" presName="FiveConn_4-5" presStyleLbl="fgAccFollowNode1" presStyleIdx="3" presStyleCnt="4">
        <dgm:presLayoutVars>
          <dgm:bulletEnabled val="1"/>
        </dgm:presLayoutVars>
      </dgm:prSet>
      <dgm:spPr/>
    </dgm:pt>
    <dgm:pt modelId="{2B947E0A-B6C4-47AE-BC21-CAACF840C974}" type="pres">
      <dgm:prSet presAssocID="{BAF8D125-5A2A-4668-B739-CCE5A1D93D56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4281F27-8360-40F1-9C36-D674DEB6C83E}" type="pres">
      <dgm:prSet presAssocID="{BAF8D125-5A2A-4668-B739-CCE5A1D93D56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1A9F74A-5E96-4B64-82F2-42C42B148D61}" type="pres">
      <dgm:prSet presAssocID="{BAF8D125-5A2A-4668-B739-CCE5A1D93D56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01E6A22-5267-4899-977B-BFC88FE0F0AB}" type="pres">
      <dgm:prSet presAssocID="{BAF8D125-5A2A-4668-B739-CCE5A1D93D56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FFF9E60-D469-4D5E-B070-0FFE7CFF8597}" type="pres">
      <dgm:prSet presAssocID="{BAF8D125-5A2A-4668-B739-CCE5A1D93D56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662BCD97-691E-4ED9-AF63-4D87C51DC418}" type="presOf" srcId="{F2A7ADE4-6918-4191-B999-EFBE2A36B862}" destId="{901E6A22-5267-4899-977B-BFC88FE0F0AB}" srcOrd="1" destOrd="0" presId="urn:microsoft.com/office/officeart/2005/8/layout/vProcess5"/>
    <dgm:cxn modelId="{EA66221C-3C31-41DA-A431-983288F8E31B}" srcId="{BAF8D125-5A2A-4668-B739-CCE5A1D93D56}" destId="{6E4BE052-8E60-4D8D-96CD-9A6043158109}" srcOrd="2" destOrd="0" parTransId="{847B1E1D-53CC-4849-982F-46B6DB96DAB6}" sibTransId="{25842B0B-5E84-4480-8497-2C934150EEFE}"/>
    <dgm:cxn modelId="{289F5A25-9070-406E-9B94-8A2960DBF549}" srcId="{BAF8D125-5A2A-4668-B739-CCE5A1D93D56}" destId="{565DDB7E-2AC5-4E97-9850-12D427AFF067}" srcOrd="0" destOrd="0" parTransId="{17A19536-2DD7-44BD-893E-B6477D3D2BF8}" sibTransId="{24E6FE26-E654-4B6F-9A70-F0CAD63B0994}"/>
    <dgm:cxn modelId="{BFA5CDCE-E20A-4B47-9CF9-38AB2FA47E9F}" type="presOf" srcId="{0C1E87D7-2A2C-4509-AD8D-A2838FC5A48C}" destId="{09704BD0-3D12-4DC2-8B63-104F5B119A59}" srcOrd="0" destOrd="0" presId="urn:microsoft.com/office/officeart/2005/8/layout/vProcess5"/>
    <dgm:cxn modelId="{372860DB-4D4F-4209-8FDD-6944C269E0AE}" srcId="{BAF8D125-5A2A-4668-B739-CCE5A1D93D56}" destId="{6E28EE45-5BDB-4948-B9F8-AEE38828A16F}" srcOrd="1" destOrd="0" parTransId="{6FCBAD4D-5F95-4D75-A5E6-304F71619A9C}" sibTransId="{0C1E87D7-2A2C-4509-AD8D-A2838FC5A48C}"/>
    <dgm:cxn modelId="{012CDD99-36C9-4EFE-B487-0603A22FF440}" srcId="{BAF8D125-5A2A-4668-B739-CCE5A1D93D56}" destId="{F2A7ADE4-6918-4191-B999-EFBE2A36B862}" srcOrd="3" destOrd="0" parTransId="{2B34F634-875C-479C-BCC3-8E1E39EB9E65}" sibTransId="{D9C18F25-888A-4D0C-BC57-29B1EEFC3A72}"/>
    <dgm:cxn modelId="{9F00B5E1-8745-4DE2-AAE4-B2BB42811051}" type="presOf" srcId="{D8121E22-613E-4EA0-AF1D-FB31AADFDF5C}" destId="{760A6053-8D9D-4E9C-ADA3-F8A5A7F9C91C}" srcOrd="0" destOrd="0" presId="urn:microsoft.com/office/officeart/2005/8/layout/vProcess5"/>
    <dgm:cxn modelId="{DF7D4A1A-EBA6-4D63-B555-BCC9CE49F66E}" type="presOf" srcId="{25842B0B-5E84-4480-8497-2C934150EEFE}" destId="{A84A0494-E263-46A5-B72C-3F9D024CDBA7}" srcOrd="0" destOrd="0" presId="urn:microsoft.com/office/officeart/2005/8/layout/vProcess5"/>
    <dgm:cxn modelId="{7F7C3D8B-57B6-494C-AE71-4474E77EE60D}" type="presOf" srcId="{BAF8D125-5A2A-4668-B739-CCE5A1D93D56}" destId="{E2949A54-C82B-493A-BA92-429AB9D3F97C}" srcOrd="0" destOrd="0" presId="urn:microsoft.com/office/officeart/2005/8/layout/vProcess5"/>
    <dgm:cxn modelId="{BB33983D-4FC1-446A-A678-22D7D8D2579D}" type="presOf" srcId="{6E4BE052-8E60-4D8D-96CD-9A6043158109}" destId="{61A9F74A-5E96-4B64-82F2-42C42B148D61}" srcOrd="1" destOrd="0" presId="urn:microsoft.com/office/officeart/2005/8/layout/vProcess5"/>
    <dgm:cxn modelId="{7621F9A4-14C7-4506-9633-71AE5DDC89FD}" type="presOf" srcId="{6E28EE45-5BDB-4948-B9F8-AEE38828A16F}" destId="{C4281F27-8360-40F1-9C36-D674DEB6C83E}" srcOrd="1" destOrd="0" presId="urn:microsoft.com/office/officeart/2005/8/layout/vProcess5"/>
    <dgm:cxn modelId="{12A7B674-180F-41F5-9BA9-9D9B4A171771}" type="presOf" srcId="{6E28EE45-5BDB-4948-B9F8-AEE38828A16F}" destId="{7757A6D2-8259-43DA-9289-709DDB3CE014}" srcOrd="0" destOrd="0" presId="urn:microsoft.com/office/officeart/2005/8/layout/vProcess5"/>
    <dgm:cxn modelId="{12E0226F-8E33-4841-84CE-2F32885EBD84}" type="presOf" srcId="{F2A7ADE4-6918-4191-B999-EFBE2A36B862}" destId="{582E16FB-2ACF-4C1D-86D0-72E8CF7225C0}" srcOrd="0" destOrd="0" presId="urn:microsoft.com/office/officeart/2005/8/layout/vProcess5"/>
    <dgm:cxn modelId="{C118794F-46D2-4743-BF53-3FC2E6A2F272}" type="presOf" srcId="{24E6FE26-E654-4B6F-9A70-F0CAD63B0994}" destId="{DD2D4D09-8768-4652-B6DB-59423FB5E4DA}" srcOrd="0" destOrd="0" presId="urn:microsoft.com/office/officeart/2005/8/layout/vProcess5"/>
    <dgm:cxn modelId="{0505A2C6-BE3F-442D-8D8A-DCB8184189C7}" type="presOf" srcId="{D8121E22-613E-4EA0-AF1D-FB31AADFDF5C}" destId="{EFFF9E60-D469-4D5E-B070-0FFE7CFF8597}" srcOrd="1" destOrd="0" presId="urn:microsoft.com/office/officeart/2005/8/layout/vProcess5"/>
    <dgm:cxn modelId="{10989440-16CE-4B11-8D18-5563030F45DA}" srcId="{BAF8D125-5A2A-4668-B739-CCE5A1D93D56}" destId="{D8121E22-613E-4EA0-AF1D-FB31AADFDF5C}" srcOrd="4" destOrd="0" parTransId="{F0FBEC75-83EB-4DD1-B7F5-B272FCD4D549}" sibTransId="{675F06DC-3427-45A7-B8FE-05A8D45A3DD6}"/>
    <dgm:cxn modelId="{4CEEA596-C370-4B64-807B-044770750BA4}" type="presOf" srcId="{565DDB7E-2AC5-4E97-9850-12D427AFF067}" destId="{F1FC6A81-BB7E-4DDD-A9E7-BF4F9FFDA7EB}" srcOrd="0" destOrd="0" presId="urn:microsoft.com/office/officeart/2005/8/layout/vProcess5"/>
    <dgm:cxn modelId="{4DBA5A2D-C2FA-4E3B-B4CF-A4E19F4B67AF}" type="presOf" srcId="{D9C18F25-888A-4D0C-BC57-29B1EEFC3A72}" destId="{773EE7F4-7AA8-44F2-BCCC-0B7AD56DED9A}" srcOrd="0" destOrd="0" presId="urn:microsoft.com/office/officeart/2005/8/layout/vProcess5"/>
    <dgm:cxn modelId="{7C048D06-6617-4123-9824-7B183977E30C}" type="presOf" srcId="{6E4BE052-8E60-4D8D-96CD-9A6043158109}" destId="{66586375-6186-4486-8C25-536D9BF8FFA2}" srcOrd="0" destOrd="0" presId="urn:microsoft.com/office/officeart/2005/8/layout/vProcess5"/>
    <dgm:cxn modelId="{A8ACC795-FBBB-4ACE-B298-14C42AE33E93}" type="presOf" srcId="{565DDB7E-2AC5-4E97-9850-12D427AFF067}" destId="{2B947E0A-B6C4-47AE-BC21-CAACF840C974}" srcOrd="1" destOrd="0" presId="urn:microsoft.com/office/officeart/2005/8/layout/vProcess5"/>
    <dgm:cxn modelId="{AB76B28F-6F5F-45F2-8065-5EEF19785A83}" type="presParOf" srcId="{E2949A54-C82B-493A-BA92-429AB9D3F97C}" destId="{780131B3-439C-4CF0-ADBB-97C7C94FD88D}" srcOrd="0" destOrd="0" presId="urn:microsoft.com/office/officeart/2005/8/layout/vProcess5"/>
    <dgm:cxn modelId="{4578B494-EB64-4A61-9F11-C114B24D3DBE}" type="presParOf" srcId="{E2949A54-C82B-493A-BA92-429AB9D3F97C}" destId="{F1FC6A81-BB7E-4DDD-A9E7-BF4F9FFDA7EB}" srcOrd="1" destOrd="0" presId="urn:microsoft.com/office/officeart/2005/8/layout/vProcess5"/>
    <dgm:cxn modelId="{6EBFD357-CB61-41C4-A3D1-1D2C1E33079C}" type="presParOf" srcId="{E2949A54-C82B-493A-BA92-429AB9D3F97C}" destId="{7757A6D2-8259-43DA-9289-709DDB3CE014}" srcOrd="2" destOrd="0" presId="urn:microsoft.com/office/officeart/2005/8/layout/vProcess5"/>
    <dgm:cxn modelId="{01EF127B-470A-42B4-B69D-429E908F41A0}" type="presParOf" srcId="{E2949A54-C82B-493A-BA92-429AB9D3F97C}" destId="{66586375-6186-4486-8C25-536D9BF8FFA2}" srcOrd="3" destOrd="0" presId="urn:microsoft.com/office/officeart/2005/8/layout/vProcess5"/>
    <dgm:cxn modelId="{8F944992-CDB2-4FF8-BB3E-618BDFD48212}" type="presParOf" srcId="{E2949A54-C82B-493A-BA92-429AB9D3F97C}" destId="{582E16FB-2ACF-4C1D-86D0-72E8CF7225C0}" srcOrd="4" destOrd="0" presId="urn:microsoft.com/office/officeart/2005/8/layout/vProcess5"/>
    <dgm:cxn modelId="{9BC2FBCC-B37F-48DF-9E1E-F3720EE898EC}" type="presParOf" srcId="{E2949A54-C82B-493A-BA92-429AB9D3F97C}" destId="{760A6053-8D9D-4E9C-ADA3-F8A5A7F9C91C}" srcOrd="5" destOrd="0" presId="urn:microsoft.com/office/officeart/2005/8/layout/vProcess5"/>
    <dgm:cxn modelId="{F28CCC25-20C5-4E4E-B54C-648B66B43BC7}" type="presParOf" srcId="{E2949A54-C82B-493A-BA92-429AB9D3F97C}" destId="{DD2D4D09-8768-4652-B6DB-59423FB5E4DA}" srcOrd="6" destOrd="0" presId="urn:microsoft.com/office/officeart/2005/8/layout/vProcess5"/>
    <dgm:cxn modelId="{4888B03C-6094-42B9-BB32-CBD3A48F7765}" type="presParOf" srcId="{E2949A54-C82B-493A-BA92-429AB9D3F97C}" destId="{09704BD0-3D12-4DC2-8B63-104F5B119A59}" srcOrd="7" destOrd="0" presId="urn:microsoft.com/office/officeart/2005/8/layout/vProcess5"/>
    <dgm:cxn modelId="{55D6513B-9E15-4072-853F-871A13FD07B6}" type="presParOf" srcId="{E2949A54-C82B-493A-BA92-429AB9D3F97C}" destId="{A84A0494-E263-46A5-B72C-3F9D024CDBA7}" srcOrd="8" destOrd="0" presId="urn:microsoft.com/office/officeart/2005/8/layout/vProcess5"/>
    <dgm:cxn modelId="{E8589A76-9C06-4DB1-B667-BBA092FBDFDC}" type="presParOf" srcId="{E2949A54-C82B-493A-BA92-429AB9D3F97C}" destId="{773EE7F4-7AA8-44F2-BCCC-0B7AD56DED9A}" srcOrd="9" destOrd="0" presId="urn:microsoft.com/office/officeart/2005/8/layout/vProcess5"/>
    <dgm:cxn modelId="{3813C7DD-3846-454E-9B53-C590157BAA99}" type="presParOf" srcId="{E2949A54-C82B-493A-BA92-429AB9D3F97C}" destId="{2B947E0A-B6C4-47AE-BC21-CAACF840C974}" srcOrd="10" destOrd="0" presId="urn:microsoft.com/office/officeart/2005/8/layout/vProcess5"/>
    <dgm:cxn modelId="{3D60BBE4-A908-42AA-94D0-D33FA93602F0}" type="presParOf" srcId="{E2949A54-C82B-493A-BA92-429AB9D3F97C}" destId="{C4281F27-8360-40F1-9C36-D674DEB6C83E}" srcOrd="11" destOrd="0" presId="urn:microsoft.com/office/officeart/2005/8/layout/vProcess5"/>
    <dgm:cxn modelId="{D1ABB250-9305-4A05-AC0A-D01E2803EFA7}" type="presParOf" srcId="{E2949A54-C82B-493A-BA92-429AB9D3F97C}" destId="{61A9F74A-5E96-4B64-82F2-42C42B148D61}" srcOrd="12" destOrd="0" presId="urn:microsoft.com/office/officeart/2005/8/layout/vProcess5"/>
    <dgm:cxn modelId="{6EBE3C3A-3A6B-4BA4-BDAE-E87546A98427}" type="presParOf" srcId="{E2949A54-C82B-493A-BA92-429AB9D3F97C}" destId="{901E6A22-5267-4899-977B-BFC88FE0F0AB}" srcOrd="13" destOrd="0" presId="urn:microsoft.com/office/officeart/2005/8/layout/vProcess5"/>
    <dgm:cxn modelId="{8D723E0D-DAB1-4FA5-BFFF-161AE622B175}" type="presParOf" srcId="{E2949A54-C82B-493A-BA92-429AB9D3F97C}" destId="{EFFF9E60-D469-4D5E-B070-0FFE7CFF8597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0C567D7-496C-4FC9-9814-2DBAE79F17B5}" type="doc">
      <dgm:prSet loTypeId="urn:microsoft.com/office/officeart/2005/8/layout/hProcess7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296A3C9B-97B6-4D9B-A67B-2A49310FDF3E}">
      <dgm:prSet phldrT="[文本]" custT="1"/>
      <dgm:spPr/>
      <dgm:t>
        <a:bodyPr/>
        <a:lstStyle/>
        <a:p>
          <a:r>
            <a:rPr lang="zh-CN" altLang="en-US" sz="2000" dirty="0" smtClean="0"/>
            <a:t>项目申请</a:t>
          </a:r>
          <a:endParaRPr lang="zh-CN" altLang="en-US" sz="2000" dirty="0"/>
        </a:p>
      </dgm:t>
    </dgm:pt>
    <dgm:pt modelId="{0FF45566-7BAD-4FFA-8EE7-2E55333DBE48}" type="parTrans" cxnId="{C0EDB160-0A96-4381-BDD1-0CDE4C06AF0F}">
      <dgm:prSet/>
      <dgm:spPr/>
      <dgm:t>
        <a:bodyPr/>
        <a:lstStyle/>
        <a:p>
          <a:endParaRPr lang="zh-CN" altLang="en-US" sz="1600"/>
        </a:p>
      </dgm:t>
    </dgm:pt>
    <dgm:pt modelId="{4FF10FFD-BC08-4ACF-8EA4-42D75A606DBB}" type="sibTrans" cxnId="{C0EDB160-0A96-4381-BDD1-0CDE4C06AF0F}">
      <dgm:prSet/>
      <dgm:spPr/>
      <dgm:t>
        <a:bodyPr/>
        <a:lstStyle/>
        <a:p>
          <a:endParaRPr lang="zh-CN" altLang="en-US" sz="1600"/>
        </a:p>
      </dgm:t>
    </dgm:pt>
    <dgm:pt modelId="{B5874C3A-6D99-40BA-A2B0-8408CCD2676A}">
      <dgm:prSet phldrT="[文本]" custT="1"/>
      <dgm:spPr/>
      <dgm:t>
        <a:bodyPr/>
        <a:lstStyle/>
        <a:p>
          <a:r>
            <a:rPr lang="zh-CN" altLang="en-US" sz="3200" dirty="0" smtClean="0"/>
            <a:t>申请表</a:t>
          </a:r>
          <a:endParaRPr lang="en-US" altLang="zh-CN" sz="3200" dirty="0" smtClean="0"/>
        </a:p>
        <a:p>
          <a:r>
            <a:rPr lang="zh-CN" altLang="en-US" sz="3200" dirty="0" smtClean="0"/>
            <a:t>基础资料</a:t>
          </a:r>
          <a:endParaRPr lang="zh-CN" altLang="en-US" sz="3200" dirty="0"/>
        </a:p>
      </dgm:t>
    </dgm:pt>
    <dgm:pt modelId="{08A36A53-9E54-467A-9798-2BB836A68B31}" type="parTrans" cxnId="{38270897-C943-47BE-8044-653C9AFA709D}">
      <dgm:prSet/>
      <dgm:spPr/>
      <dgm:t>
        <a:bodyPr/>
        <a:lstStyle/>
        <a:p>
          <a:endParaRPr lang="zh-CN" altLang="en-US" sz="1600"/>
        </a:p>
      </dgm:t>
    </dgm:pt>
    <dgm:pt modelId="{744433F8-42EA-4E9D-B763-C507BAF24A77}" type="sibTrans" cxnId="{38270897-C943-47BE-8044-653C9AFA709D}">
      <dgm:prSet/>
      <dgm:spPr/>
      <dgm:t>
        <a:bodyPr/>
        <a:lstStyle/>
        <a:p>
          <a:endParaRPr lang="zh-CN" altLang="en-US" sz="1600"/>
        </a:p>
      </dgm:t>
    </dgm:pt>
    <dgm:pt modelId="{2FDACCF8-9C16-49B3-B6C7-8804E28287D8}">
      <dgm:prSet phldrT="[文本]" custT="1"/>
      <dgm:spPr/>
      <dgm:t>
        <a:bodyPr/>
        <a:lstStyle/>
        <a:p>
          <a:r>
            <a:rPr lang="zh-CN" altLang="en-US" sz="2000" dirty="0" smtClean="0"/>
            <a:t>项目执行</a:t>
          </a:r>
          <a:endParaRPr lang="zh-CN" altLang="en-US" sz="2000" dirty="0"/>
        </a:p>
      </dgm:t>
    </dgm:pt>
    <dgm:pt modelId="{BE1D9F7A-6F57-426A-AB81-7BD87E9D7069}" type="parTrans" cxnId="{79FA55F1-7F92-4B4F-9B49-E4037A875D9D}">
      <dgm:prSet/>
      <dgm:spPr/>
      <dgm:t>
        <a:bodyPr/>
        <a:lstStyle/>
        <a:p>
          <a:endParaRPr lang="zh-CN" altLang="en-US" sz="1600"/>
        </a:p>
      </dgm:t>
    </dgm:pt>
    <dgm:pt modelId="{505902A0-26F4-4721-AC0F-1F6BBBACF283}" type="sibTrans" cxnId="{79FA55F1-7F92-4B4F-9B49-E4037A875D9D}">
      <dgm:prSet/>
      <dgm:spPr/>
      <dgm:t>
        <a:bodyPr/>
        <a:lstStyle/>
        <a:p>
          <a:endParaRPr lang="zh-CN" altLang="en-US" sz="1600"/>
        </a:p>
      </dgm:t>
    </dgm:pt>
    <dgm:pt modelId="{CFED34CA-88FB-4017-A945-3EA0E4C69DB2}">
      <dgm:prSet phldrT="[文本]" custT="1"/>
      <dgm:spPr/>
      <dgm:t>
        <a:bodyPr/>
        <a:lstStyle/>
        <a:p>
          <a:r>
            <a:rPr lang="zh-CN" altLang="en-US" sz="3600" dirty="0" smtClean="0"/>
            <a:t>日程安排</a:t>
          </a:r>
          <a:endParaRPr lang="en-US" altLang="zh-CN" sz="3600" dirty="0" smtClean="0"/>
        </a:p>
        <a:p>
          <a:r>
            <a:rPr lang="zh-CN" altLang="en-US" sz="3600" dirty="0" smtClean="0"/>
            <a:t>票据</a:t>
          </a:r>
          <a:endParaRPr lang="en-US" altLang="zh-CN" sz="3600" dirty="0" smtClean="0"/>
        </a:p>
        <a:p>
          <a:r>
            <a:rPr lang="zh-CN" altLang="en-US" sz="3600" dirty="0" smtClean="0"/>
            <a:t>拍照</a:t>
          </a:r>
          <a:endParaRPr lang="zh-CN" altLang="en-US" sz="3600" dirty="0"/>
        </a:p>
      </dgm:t>
    </dgm:pt>
    <dgm:pt modelId="{5EFF27FA-E75F-4CCE-8B61-8CD60E1EE6C8}" type="parTrans" cxnId="{C0944446-B708-467F-BAEA-467494F8D439}">
      <dgm:prSet/>
      <dgm:spPr/>
      <dgm:t>
        <a:bodyPr/>
        <a:lstStyle/>
        <a:p>
          <a:endParaRPr lang="zh-CN" altLang="en-US" sz="1600"/>
        </a:p>
      </dgm:t>
    </dgm:pt>
    <dgm:pt modelId="{47807BD4-F641-48DD-B6B3-CAF523959BBC}" type="sibTrans" cxnId="{C0944446-B708-467F-BAEA-467494F8D439}">
      <dgm:prSet/>
      <dgm:spPr/>
      <dgm:t>
        <a:bodyPr/>
        <a:lstStyle/>
        <a:p>
          <a:endParaRPr lang="zh-CN" altLang="en-US" sz="1600"/>
        </a:p>
      </dgm:t>
    </dgm:pt>
    <dgm:pt modelId="{29CC1897-6F52-4AEE-8184-800E3A891858}">
      <dgm:prSet phldrT="[文本]" custT="1"/>
      <dgm:spPr/>
      <dgm:t>
        <a:bodyPr/>
        <a:lstStyle/>
        <a:p>
          <a:r>
            <a:rPr lang="zh-CN" altLang="en-US" sz="2000" dirty="0" smtClean="0"/>
            <a:t>项目反馈</a:t>
          </a:r>
          <a:endParaRPr lang="zh-CN" altLang="en-US" sz="2000" dirty="0"/>
        </a:p>
      </dgm:t>
    </dgm:pt>
    <dgm:pt modelId="{7C7FF229-9D85-449F-A5C3-D735CF1D5BAE}" type="parTrans" cxnId="{C26CBFA9-5253-4A93-9FA8-BE75F3238DB9}">
      <dgm:prSet/>
      <dgm:spPr/>
      <dgm:t>
        <a:bodyPr/>
        <a:lstStyle/>
        <a:p>
          <a:endParaRPr lang="zh-CN" altLang="en-US" sz="1600"/>
        </a:p>
      </dgm:t>
    </dgm:pt>
    <dgm:pt modelId="{CC7356F6-D98C-469B-A1B8-09A5255B8FF2}" type="sibTrans" cxnId="{C26CBFA9-5253-4A93-9FA8-BE75F3238DB9}">
      <dgm:prSet/>
      <dgm:spPr/>
      <dgm:t>
        <a:bodyPr/>
        <a:lstStyle/>
        <a:p>
          <a:endParaRPr lang="zh-CN" altLang="en-US" sz="1600"/>
        </a:p>
      </dgm:t>
    </dgm:pt>
    <dgm:pt modelId="{85920C5B-21E3-471C-9B2A-46C642C0B093}">
      <dgm:prSet phldrT="[文本]" custT="1"/>
      <dgm:spPr/>
      <dgm:t>
        <a:bodyPr/>
        <a:lstStyle/>
        <a:p>
          <a:r>
            <a:rPr lang="zh-CN" altLang="en-US" sz="3600" dirty="0" smtClean="0"/>
            <a:t>规范文本</a:t>
          </a:r>
          <a:endParaRPr lang="en-US" altLang="zh-CN" sz="3600" dirty="0" smtClean="0"/>
        </a:p>
        <a:p>
          <a:r>
            <a:rPr lang="zh-CN" altLang="en-US" sz="3600" dirty="0" smtClean="0"/>
            <a:t>照片选择</a:t>
          </a:r>
          <a:endParaRPr lang="en-US" altLang="zh-CN" sz="3600" dirty="0" smtClean="0"/>
        </a:p>
        <a:p>
          <a:r>
            <a:rPr lang="zh-CN" altLang="en-US" sz="3600" dirty="0" smtClean="0"/>
            <a:t>请款决算</a:t>
          </a:r>
          <a:endParaRPr lang="zh-CN" altLang="en-US" sz="3600" dirty="0"/>
        </a:p>
      </dgm:t>
    </dgm:pt>
    <dgm:pt modelId="{C9C5A769-0DDA-4B87-92EB-4636A82904EC}" type="parTrans" cxnId="{F742B6A3-386F-4191-BAC0-C6ABFFB9EDC9}">
      <dgm:prSet/>
      <dgm:spPr/>
      <dgm:t>
        <a:bodyPr/>
        <a:lstStyle/>
        <a:p>
          <a:endParaRPr lang="zh-CN" altLang="en-US" sz="1600"/>
        </a:p>
      </dgm:t>
    </dgm:pt>
    <dgm:pt modelId="{1FD1652C-1AC0-42EE-B0F2-3AD503F75E94}" type="sibTrans" cxnId="{F742B6A3-386F-4191-BAC0-C6ABFFB9EDC9}">
      <dgm:prSet/>
      <dgm:spPr/>
      <dgm:t>
        <a:bodyPr/>
        <a:lstStyle/>
        <a:p>
          <a:endParaRPr lang="zh-CN" altLang="en-US" sz="1600"/>
        </a:p>
      </dgm:t>
    </dgm:pt>
    <dgm:pt modelId="{DFCD83EA-E905-43E0-9683-AED6E36C4866}" type="pres">
      <dgm:prSet presAssocID="{20C567D7-496C-4FC9-9814-2DBAE79F17B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84A1BD9C-CFE1-456F-B938-D37D8247E0D9}" type="pres">
      <dgm:prSet presAssocID="{296A3C9B-97B6-4D9B-A67B-2A49310FDF3E}" presName="compositeNode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60C6F54-05AA-410C-884A-399BE603C574}" type="pres">
      <dgm:prSet presAssocID="{296A3C9B-97B6-4D9B-A67B-2A49310FDF3E}" presName="bgRect" presStyleLbl="node1" presStyleIdx="0" presStyleCnt="3"/>
      <dgm:spPr/>
      <dgm:t>
        <a:bodyPr/>
        <a:lstStyle/>
        <a:p>
          <a:endParaRPr lang="zh-CN" altLang="en-US"/>
        </a:p>
      </dgm:t>
    </dgm:pt>
    <dgm:pt modelId="{61DAAEEE-D3FD-4C79-9267-C52967EEC98D}" type="pres">
      <dgm:prSet presAssocID="{296A3C9B-97B6-4D9B-A67B-2A49310FDF3E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ED4C0DA-C7CB-4DFD-AE15-1BFD2277D02C}" type="pres">
      <dgm:prSet presAssocID="{296A3C9B-97B6-4D9B-A67B-2A49310FDF3E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152CAC9-274F-4F27-84F6-28A638F31952}" type="pres">
      <dgm:prSet presAssocID="{4FF10FFD-BC08-4ACF-8EA4-42D75A606DBB}" presName="hSp" presStyleCnt="0"/>
      <dgm:spPr/>
      <dgm:t>
        <a:bodyPr/>
        <a:lstStyle/>
        <a:p>
          <a:endParaRPr lang="zh-CN" altLang="en-US"/>
        </a:p>
      </dgm:t>
    </dgm:pt>
    <dgm:pt modelId="{612CA132-31E8-46E9-90E8-0B12A8E4FA9A}" type="pres">
      <dgm:prSet presAssocID="{4FF10FFD-BC08-4ACF-8EA4-42D75A606DBB}" presName="vProcSp" presStyleCnt="0"/>
      <dgm:spPr/>
      <dgm:t>
        <a:bodyPr/>
        <a:lstStyle/>
        <a:p>
          <a:endParaRPr lang="zh-CN" altLang="en-US"/>
        </a:p>
      </dgm:t>
    </dgm:pt>
    <dgm:pt modelId="{BBECBB55-0435-4A20-9275-FDBF7371AB39}" type="pres">
      <dgm:prSet presAssocID="{4FF10FFD-BC08-4ACF-8EA4-42D75A606DBB}" presName="vSp1" presStyleCnt="0"/>
      <dgm:spPr/>
      <dgm:t>
        <a:bodyPr/>
        <a:lstStyle/>
        <a:p>
          <a:endParaRPr lang="zh-CN" altLang="en-US"/>
        </a:p>
      </dgm:t>
    </dgm:pt>
    <dgm:pt modelId="{E92873C8-DF73-4577-9ED6-E38411473A17}" type="pres">
      <dgm:prSet presAssocID="{4FF10FFD-BC08-4ACF-8EA4-42D75A606DBB}" presName="simulatedConn" presStyleLbl="solidFgAcc1" presStyleIdx="0" presStyleCnt="2"/>
      <dgm:spPr/>
      <dgm:t>
        <a:bodyPr/>
        <a:lstStyle/>
        <a:p>
          <a:endParaRPr lang="zh-CN" altLang="en-US"/>
        </a:p>
      </dgm:t>
    </dgm:pt>
    <dgm:pt modelId="{E6720471-A35C-4D81-9CC2-48C90B404B32}" type="pres">
      <dgm:prSet presAssocID="{4FF10FFD-BC08-4ACF-8EA4-42D75A606DBB}" presName="vSp2" presStyleCnt="0"/>
      <dgm:spPr/>
      <dgm:t>
        <a:bodyPr/>
        <a:lstStyle/>
        <a:p>
          <a:endParaRPr lang="zh-CN" altLang="en-US"/>
        </a:p>
      </dgm:t>
    </dgm:pt>
    <dgm:pt modelId="{D4C298FA-7012-47F9-A5BD-2EBBA129BBDA}" type="pres">
      <dgm:prSet presAssocID="{4FF10FFD-BC08-4ACF-8EA4-42D75A606DBB}" presName="sibTrans" presStyleCnt="0"/>
      <dgm:spPr/>
      <dgm:t>
        <a:bodyPr/>
        <a:lstStyle/>
        <a:p>
          <a:endParaRPr lang="zh-CN" altLang="en-US"/>
        </a:p>
      </dgm:t>
    </dgm:pt>
    <dgm:pt modelId="{9CDB8CDD-3473-461F-A3CE-158CDA5AC07D}" type="pres">
      <dgm:prSet presAssocID="{2FDACCF8-9C16-49B3-B6C7-8804E28287D8}" presName="compositeNode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901BC99-9102-4EA5-A170-C9B67C3AF4A9}" type="pres">
      <dgm:prSet presAssocID="{2FDACCF8-9C16-49B3-B6C7-8804E28287D8}" presName="bgRect" presStyleLbl="node1" presStyleIdx="1" presStyleCnt="3"/>
      <dgm:spPr/>
      <dgm:t>
        <a:bodyPr/>
        <a:lstStyle/>
        <a:p>
          <a:endParaRPr lang="zh-CN" altLang="en-US"/>
        </a:p>
      </dgm:t>
    </dgm:pt>
    <dgm:pt modelId="{B84A1562-F3B3-4D8B-8657-A5A92A774012}" type="pres">
      <dgm:prSet presAssocID="{2FDACCF8-9C16-49B3-B6C7-8804E28287D8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4D53172-FB8A-4649-B711-375F9C450380}" type="pres">
      <dgm:prSet presAssocID="{2FDACCF8-9C16-49B3-B6C7-8804E28287D8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E21D7B7-A10C-48A9-B430-2737990415DC}" type="pres">
      <dgm:prSet presAssocID="{505902A0-26F4-4721-AC0F-1F6BBBACF283}" presName="hSp" presStyleCnt="0"/>
      <dgm:spPr/>
      <dgm:t>
        <a:bodyPr/>
        <a:lstStyle/>
        <a:p>
          <a:endParaRPr lang="zh-CN" altLang="en-US"/>
        </a:p>
      </dgm:t>
    </dgm:pt>
    <dgm:pt modelId="{F62AB560-B7C7-4342-9925-60F866F7C36D}" type="pres">
      <dgm:prSet presAssocID="{505902A0-26F4-4721-AC0F-1F6BBBACF283}" presName="vProcSp" presStyleCnt="0"/>
      <dgm:spPr/>
      <dgm:t>
        <a:bodyPr/>
        <a:lstStyle/>
        <a:p>
          <a:endParaRPr lang="zh-CN" altLang="en-US"/>
        </a:p>
      </dgm:t>
    </dgm:pt>
    <dgm:pt modelId="{0A3AE8C7-BD2D-4454-801F-26004CCF8ABA}" type="pres">
      <dgm:prSet presAssocID="{505902A0-26F4-4721-AC0F-1F6BBBACF283}" presName="vSp1" presStyleCnt="0"/>
      <dgm:spPr/>
      <dgm:t>
        <a:bodyPr/>
        <a:lstStyle/>
        <a:p>
          <a:endParaRPr lang="zh-CN" altLang="en-US"/>
        </a:p>
      </dgm:t>
    </dgm:pt>
    <dgm:pt modelId="{E9AB5A4F-0DC3-4AAD-813E-AA312FECE08E}" type="pres">
      <dgm:prSet presAssocID="{505902A0-26F4-4721-AC0F-1F6BBBACF283}" presName="simulatedConn" presStyleLbl="solidFgAcc1" presStyleIdx="1" presStyleCnt="2"/>
      <dgm:spPr/>
      <dgm:t>
        <a:bodyPr/>
        <a:lstStyle/>
        <a:p>
          <a:endParaRPr lang="zh-CN" altLang="en-US"/>
        </a:p>
      </dgm:t>
    </dgm:pt>
    <dgm:pt modelId="{727A1D33-8DB9-4777-8E08-2FE80A93ABBD}" type="pres">
      <dgm:prSet presAssocID="{505902A0-26F4-4721-AC0F-1F6BBBACF283}" presName="vSp2" presStyleCnt="0"/>
      <dgm:spPr/>
      <dgm:t>
        <a:bodyPr/>
        <a:lstStyle/>
        <a:p>
          <a:endParaRPr lang="zh-CN" altLang="en-US"/>
        </a:p>
      </dgm:t>
    </dgm:pt>
    <dgm:pt modelId="{72C95EBA-0CBD-42A6-A7D8-6CD17B6D549A}" type="pres">
      <dgm:prSet presAssocID="{505902A0-26F4-4721-AC0F-1F6BBBACF283}" presName="sibTrans" presStyleCnt="0"/>
      <dgm:spPr/>
      <dgm:t>
        <a:bodyPr/>
        <a:lstStyle/>
        <a:p>
          <a:endParaRPr lang="zh-CN" altLang="en-US"/>
        </a:p>
      </dgm:t>
    </dgm:pt>
    <dgm:pt modelId="{6AD36BA8-8AA0-4DBB-9C48-8975D296B671}" type="pres">
      <dgm:prSet presAssocID="{29CC1897-6F52-4AEE-8184-800E3A891858}" presName="compositeNode" presStyleCnt="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89F3EB0-8C82-421E-AD6A-140C481EE425}" type="pres">
      <dgm:prSet presAssocID="{29CC1897-6F52-4AEE-8184-800E3A891858}" presName="bgRect" presStyleLbl="node1" presStyleIdx="2" presStyleCnt="3"/>
      <dgm:spPr/>
      <dgm:t>
        <a:bodyPr/>
        <a:lstStyle/>
        <a:p>
          <a:endParaRPr lang="zh-CN" altLang="en-US"/>
        </a:p>
      </dgm:t>
    </dgm:pt>
    <dgm:pt modelId="{D27C07BB-ED86-4528-A442-F3D8C6527572}" type="pres">
      <dgm:prSet presAssocID="{29CC1897-6F52-4AEE-8184-800E3A891858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AB3939B-E0F8-49EF-A34E-041F25DEA678}" type="pres">
      <dgm:prSet presAssocID="{29CC1897-6F52-4AEE-8184-800E3A891858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C686A559-0CCB-484E-92D3-EA2F9F773C1A}" type="presOf" srcId="{85920C5B-21E3-471C-9B2A-46C642C0B093}" destId="{FAB3939B-E0F8-49EF-A34E-041F25DEA678}" srcOrd="0" destOrd="0" presId="urn:microsoft.com/office/officeart/2005/8/layout/hProcess7"/>
    <dgm:cxn modelId="{3B1A13D7-85AB-4974-90E7-589BBA3DA7AD}" type="presOf" srcId="{29CC1897-6F52-4AEE-8184-800E3A891858}" destId="{D27C07BB-ED86-4528-A442-F3D8C6527572}" srcOrd="1" destOrd="0" presId="urn:microsoft.com/office/officeart/2005/8/layout/hProcess7"/>
    <dgm:cxn modelId="{C0944446-B708-467F-BAEA-467494F8D439}" srcId="{2FDACCF8-9C16-49B3-B6C7-8804E28287D8}" destId="{CFED34CA-88FB-4017-A945-3EA0E4C69DB2}" srcOrd="0" destOrd="0" parTransId="{5EFF27FA-E75F-4CCE-8B61-8CD60E1EE6C8}" sibTransId="{47807BD4-F641-48DD-B6B3-CAF523959BBC}"/>
    <dgm:cxn modelId="{C0EDB160-0A96-4381-BDD1-0CDE4C06AF0F}" srcId="{20C567D7-496C-4FC9-9814-2DBAE79F17B5}" destId="{296A3C9B-97B6-4D9B-A67B-2A49310FDF3E}" srcOrd="0" destOrd="0" parTransId="{0FF45566-7BAD-4FFA-8EE7-2E55333DBE48}" sibTransId="{4FF10FFD-BC08-4ACF-8EA4-42D75A606DBB}"/>
    <dgm:cxn modelId="{2D6D0083-02BB-4F65-AA62-D943A759B6EE}" type="presOf" srcId="{296A3C9B-97B6-4D9B-A67B-2A49310FDF3E}" destId="{61DAAEEE-D3FD-4C79-9267-C52967EEC98D}" srcOrd="1" destOrd="0" presId="urn:microsoft.com/office/officeart/2005/8/layout/hProcess7"/>
    <dgm:cxn modelId="{AC95304D-987C-47CC-BBA7-C6385381286B}" type="presOf" srcId="{B5874C3A-6D99-40BA-A2B0-8408CCD2676A}" destId="{4ED4C0DA-C7CB-4DFD-AE15-1BFD2277D02C}" srcOrd="0" destOrd="0" presId="urn:microsoft.com/office/officeart/2005/8/layout/hProcess7"/>
    <dgm:cxn modelId="{37C1A140-59B2-415B-95BB-D8BBDCCD444F}" type="presOf" srcId="{296A3C9B-97B6-4D9B-A67B-2A49310FDF3E}" destId="{C60C6F54-05AA-410C-884A-399BE603C574}" srcOrd="0" destOrd="0" presId="urn:microsoft.com/office/officeart/2005/8/layout/hProcess7"/>
    <dgm:cxn modelId="{C26CBFA9-5253-4A93-9FA8-BE75F3238DB9}" srcId="{20C567D7-496C-4FC9-9814-2DBAE79F17B5}" destId="{29CC1897-6F52-4AEE-8184-800E3A891858}" srcOrd="2" destOrd="0" parTransId="{7C7FF229-9D85-449F-A5C3-D735CF1D5BAE}" sibTransId="{CC7356F6-D98C-469B-A1B8-09A5255B8FF2}"/>
    <dgm:cxn modelId="{A4D77DCF-462B-4324-B672-640A65833CD6}" type="presOf" srcId="{29CC1897-6F52-4AEE-8184-800E3A891858}" destId="{689F3EB0-8C82-421E-AD6A-140C481EE425}" srcOrd="0" destOrd="0" presId="urn:microsoft.com/office/officeart/2005/8/layout/hProcess7"/>
    <dgm:cxn modelId="{3A283EC4-7D37-46DF-BE56-FEC9065144E7}" type="presOf" srcId="{CFED34CA-88FB-4017-A945-3EA0E4C69DB2}" destId="{C4D53172-FB8A-4649-B711-375F9C450380}" srcOrd="0" destOrd="0" presId="urn:microsoft.com/office/officeart/2005/8/layout/hProcess7"/>
    <dgm:cxn modelId="{F742B6A3-386F-4191-BAC0-C6ABFFB9EDC9}" srcId="{29CC1897-6F52-4AEE-8184-800E3A891858}" destId="{85920C5B-21E3-471C-9B2A-46C642C0B093}" srcOrd="0" destOrd="0" parTransId="{C9C5A769-0DDA-4B87-92EB-4636A82904EC}" sibTransId="{1FD1652C-1AC0-42EE-B0F2-3AD503F75E94}"/>
    <dgm:cxn modelId="{E802A173-2F32-47BF-B7E5-8FCD4575E572}" type="presOf" srcId="{2FDACCF8-9C16-49B3-B6C7-8804E28287D8}" destId="{B84A1562-F3B3-4D8B-8657-A5A92A774012}" srcOrd="1" destOrd="0" presId="urn:microsoft.com/office/officeart/2005/8/layout/hProcess7"/>
    <dgm:cxn modelId="{61EF083B-E729-4740-B762-B22F12F3163F}" type="presOf" srcId="{20C567D7-496C-4FC9-9814-2DBAE79F17B5}" destId="{DFCD83EA-E905-43E0-9683-AED6E36C4866}" srcOrd="0" destOrd="0" presId="urn:microsoft.com/office/officeart/2005/8/layout/hProcess7"/>
    <dgm:cxn modelId="{38270897-C943-47BE-8044-653C9AFA709D}" srcId="{296A3C9B-97B6-4D9B-A67B-2A49310FDF3E}" destId="{B5874C3A-6D99-40BA-A2B0-8408CCD2676A}" srcOrd="0" destOrd="0" parTransId="{08A36A53-9E54-467A-9798-2BB836A68B31}" sibTransId="{744433F8-42EA-4E9D-B763-C507BAF24A77}"/>
    <dgm:cxn modelId="{79FA55F1-7F92-4B4F-9B49-E4037A875D9D}" srcId="{20C567D7-496C-4FC9-9814-2DBAE79F17B5}" destId="{2FDACCF8-9C16-49B3-B6C7-8804E28287D8}" srcOrd="1" destOrd="0" parTransId="{BE1D9F7A-6F57-426A-AB81-7BD87E9D7069}" sibTransId="{505902A0-26F4-4721-AC0F-1F6BBBACF283}"/>
    <dgm:cxn modelId="{B1FF4796-962C-4A03-9E48-2049B8E152AD}" type="presOf" srcId="{2FDACCF8-9C16-49B3-B6C7-8804E28287D8}" destId="{F901BC99-9102-4EA5-A170-C9B67C3AF4A9}" srcOrd="0" destOrd="0" presId="urn:microsoft.com/office/officeart/2005/8/layout/hProcess7"/>
    <dgm:cxn modelId="{75362C10-9C05-4159-8A2C-EA49020092E3}" type="presParOf" srcId="{DFCD83EA-E905-43E0-9683-AED6E36C4866}" destId="{84A1BD9C-CFE1-456F-B938-D37D8247E0D9}" srcOrd="0" destOrd="0" presId="urn:microsoft.com/office/officeart/2005/8/layout/hProcess7"/>
    <dgm:cxn modelId="{07FBE3EC-B812-4E84-8CED-307E8CFA5AC4}" type="presParOf" srcId="{84A1BD9C-CFE1-456F-B938-D37D8247E0D9}" destId="{C60C6F54-05AA-410C-884A-399BE603C574}" srcOrd="0" destOrd="0" presId="urn:microsoft.com/office/officeart/2005/8/layout/hProcess7"/>
    <dgm:cxn modelId="{78740E61-CB13-4EFF-8A81-322D39FC66C2}" type="presParOf" srcId="{84A1BD9C-CFE1-456F-B938-D37D8247E0D9}" destId="{61DAAEEE-D3FD-4C79-9267-C52967EEC98D}" srcOrd="1" destOrd="0" presId="urn:microsoft.com/office/officeart/2005/8/layout/hProcess7"/>
    <dgm:cxn modelId="{B1D73C02-A96D-4B3E-A23F-2AC7D2E59761}" type="presParOf" srcId="{84A1BD9C-CFE1-456F-B938-D37D8247E0D9}" destId="{4ED4C0DA-C7CB-4DFD-AE15-1BFD2277D02C}" srcOrd="2" destOrd="0" presId="urn:microsoft.com/office/officeart/2005/8/layout/hProcess7"/>
    <dgm:cxn modelId="{5A475356-51C1-4C4F-8C13-3B28255B0484}" type="presParOf" srcId="{DFCD83EA-E905-43E0-9683-AED6E36C4866}" destId="{7152CAC9-274F-4F27-84F6-28A638F31952}" srcOrd="1" destOrd="0" presId="urn:microsoft.com/office/officeart/2005/8/layout/hProcess7"/>
    <dgm:cxn modelId="{79BAA688-FD3F-481A-B945-1C03287386FC}" type="presParOf" srcId="{DFCD83EA-E905-43E0-9683-AED6E36C4866}" destId="{612CA132-31E8-46E9-90E8-0B12A8E4FA9A}" srcOrd="2" destOrd="0" presId="urn:microsoft.com/office/officeart/2005/8/layout/hProcess7"/>
    <dgm:cxn modelId="{A6AB4953-B4A8-4413-8194-A4AB18EFD667}" type="presParOf" srcId="{612CA132-31E8-46E9-90E8-0B12A8E4FA9A}" destId="{BBECBB55-0435-4A20-9275-FDBF7371AB39}" srcOrd="0" destOrd="0" presId="urn:microsoft.com/office/officeart/2005/8/layout/hProcess7"/>
    <dgm:cxn modelId="{6DC556D2-5E86-42DD-A563-019A2F929B94}" type="presParOf" srcId="{612CA132-31E8-46E9-90E8-0B12A8E4FA9A}" destId="{E92873C8-DF73-4577-9ED6-E38411473A17}" srcOrd="1" destOrd="0" presId="urn:microsoft.com/office/officeart/2005/8/layout/hProcess7"/>
    <dgm:cxn modelId="{3729A6F6-AD33-403F-935E-54ADD7CF102A}" type="presParOf" srcId="{612CA132-31E8-46E9-90E8-0B12A8E4FA9A}" destId="{E6720471-A35C-4D81-9CC2-48C90B404B32}" srcOrd="2" destOrd="0" presId="urn:microsoft.com/office/officeart/2005/8/layout/hProcess7"/>
    <dgm:cxn modelId="{621577F7-4B74-4640-A682-CAA35EA4259A}" type="presParOf" srcId="{DFCD83EA-E905-43E0-9683-AED6E36C4866}" destId="{D4C298FA-7012-47F9-A5BD-2EBBA129BBDA}" srcOrd="3" destOrd="0" presId="urn:microsoft.com/office/officeart/2005/8/layout/hProcess7"/>
    <dgm:cxn modelId="{F3BDB3F5-4FB5-4B10-8A53-761483C560DE}" type="presParOf" srcId="{DFCD83EA-E905-43E0-9683-AED6E36C4866}" destId="{9CDB8CDD-3473-461F-A3CE-158CDA5AC07D}" srcOrd="4" destOrd="0" presId="urn:microsoft.com/office/officeart/2005/8/layout/hProcess7"/>
    <dgm:cxn modelId="{B49C82AA-E97C-495A-BF11-CE4A90EC3B36}" type="presParOf" srcId="{9CDB8CDD-3473-461F-A3CE-158CDA5AC07D}" destId="{F901BC99-9102-4EA5-A170-C9B67C3AF4A9}" srcOrd="0" destOrd="0" presId="urn:microsoft.com/office/officeart/2005/8/layout/hProcess7"/>
    <dgm:cxn modelId="{A5D6C6D5-4B60-48A2-AB6A-892F1A8AA4F9}" type="presParOf" srcId="{9CDB8CDD-3473-461F-A3CE-158CDA5AC07D}" destId="{B84A1562-F3B3-4D8B-8657-A5A92A774012}" srcOrd="1" destOrd="0" presId="urn:microsoft.com/office/officeart/2005/8/layout/hProcess7"/>
    <dgm:cxn modelId="{82821DA5-E246-4705-A8F2-BCD1AA9374B2}" type="presParOf" srcId="{9CDB8CDD-3473-461F-A3CE-158CDA5AC07D}" destId="{C4D53172-FB8A-4649-B711-375F9C450380}" srcOrd="2" destOrd="0" presId="urn:microsoft.com/office/officeart/2005/8/layout/hProcess7"/>
    <dgm:cxn modelId="{88AF9C21-65A2-498F-9D17-B1EB8A0747E7}" type="presParOf" srcId="{DFCD83EA-E905-43E0-9683-AED6E36C4866}" destId="{3E21D7B7-A10C-48A9-B430-2737990415DC}" srcOrd="5" destOrd="0" presId="urn:microsoft.com/office/officeart/2005/8/layout/hProcess7"/>
    <dgm:cxn modelId="{C742426B-0C27-4EAE-8661-61A53157A128}" type="presParOf" srcId="{DFCD83EA-E905-43E0-9683-AED6E36C4866}" destId="{F62AB560-B7C7-4342-9925-60F866F7C36D}" srcOrd="6" destOrd="0" presId="urn:microsoft.com/office/officeart/2005/8/layout/hProcess7"/>
    <dgm:cxn modelId="{39549341-DD7A-4B20-B461-0C2E618BB74A}" type="presParOf" srcId="{F62AB560-B7C7-4342-9925-60F866F7C36D}" destId="{0A3AE8C7-BD2D-4454-801F-26004CCF8ABA}" srcOrd="0" destOrd="0" presId="urn:microsoft.com/office/officeart/2005/8/layout/hProcess7"/>
    <dgm:cxn modelId="{3B842337-DB25-4CAF-ADDE-ED8D2295C2AA}" type="presParOf" srcId="{F62AB560-B7C7-4342-9925-60F866F7C36D}" destId="{E9AB5A4F-0DC3-4AAD-813E-AA312FECE08E}" srcOrd="1" destOrd="0" presId="urn:microsoft.com/office/officeart/2005/8/layout/hProcess7"/>
    <dgm:cxn modelId="{0DB412EB-22C4-4537-A4F6-44BAC282C3CF}" type="presParOf" srcId="{F62AB560-B7C7-4342-9925-60F866F7C36D}" destId="{727A1D33-8DB9-4777-8E08-2FE80A93ABBD}" srcOrd="2" destOrd="0" presId="urn:microsoft.com/office/officeart/2005/8/layout/hProcess7"/>
    <dgm:cxn modelId="{3DE82913-0858-4EB0-BB87-3B0C66DC4C74}" type="presParOf" srcId="{DFCD83EA-E905-43E0-9683-AED6E36C4866}" destId="{72C95EBA-0CBD-42A6-A7D8-6CD17B6D549A}" srcOrd="7" destOrd="0" presId="urn:microsoft.com/office/officeart/2005/8/layout/hProcess7"/>
    <dgm:cxn modelId="{BF2D970C-5300-445B-A375-35DAC7164494}" type="presParOf" srcId="{DFCD83EA-E905-43E0-9683-AED6E36C4866}" destId="{6AD36BA8-8AA0-4DBB-9C48-8975D296B671}" srcOrd="8" destOrd="0" presId="urn:microsoft.com/office/officeart/2005/8/layout/hProcess7"/>
    <dgm:cxn modelId="{434E4A9D-D15F-4A4C-9A16-99644E5EBE22}" type="presParOf" srcId="{6AD36BA8-8AA0-4DBB-9C48-8975D296B671}" destId="{689F3EB0-8C82-421E-AD6A-140C481EE425}" srcOrd="0" destOrd="0" presId="urn:microsoft.com/office/officeart/2005/8/layout/hProcess7"/>
    <dgm:cxn modelId="{F132980F-88B3-4689-94CF-D958D956F8C3}" type="presParOf" srcId="{6AD36BA8-8AA0-4DBB-9C48-8975D296B671}" destId="{D27C07BB-ED86-4528-A442-F3D8C6527572}" srcOrd="1" destOrd="0" presId="urn:microsoft.com/office/officeart/2005/8/layout/hProcess7"/>
    <dgm:cxn modelId="{98745502-B4A0-4186-BC09-A534CCBFC994}" type="presParOf" srcId="{6AD36BA8-8AA0-4DBB-9C48-8975D296B671}" destId="{FAB3939B-E0F8-49EF-A34E-041F25DEA678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4746EE3-5B37-4D84-B2B9-6D7FA5E34076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65B53EEC-D943-498F-82A9-E245E60BF652}">
      <dgm:prSet phldrT="[文本]" custT="1"/>
      <dgm:spPr/>
      <dgm:t>
        <a:bodyPr/>
        <a:lstStyle/>
        <a:p>
          <a:r>
            <a:rPr lang="zh-CN" altLang="en-US" sz="2000" dirty="0" smtClean="0"/>
            <a:t>公开透明</a:t>
          </a:r>
          <a:endParaRPr lang="zh-CN" altLang="en-US" sz="2000" dirty="0"/>
        </a:p>
      </dgm:t>
    </dgm:pt>
    <dgm:pt modelId="{E912D1CB-01BC-449B-9699-AC317ADE43AC}" type="parTrans" cxnId="{95D045DE-596D-4B9C-A76C-B618F826A5AE}">
      <dgm:prSet/>
      <dgm:spPr/>
      <dgm:t>
        <a:bodyPr/>
        <a:lstStyle/>
        <a:p>
          <a:endParaRPr lang="zh-CN" altLang="en-US" sz="1600"/>
        </a:p>
      </dgm:t>
    </dgm:pt>
    <dgm:pt modelId="{A1D832CC-1D1D-4895-B180-58D5A2C640CC}" type="sibTrans" cxnId="{95D045DE-596D-4B9C-A76C-B618F826A5AE}">
      <dgm:prSet/>
      <dgm:spPr/>
      <dgm:t>
        <a:bodyPr/>
        <a:lstStyle/>
        <a:p>
          <a:endParaRPr lang="zh-CN" altLang="en-US" sz="1600"/>
        </a:p>
      </dgm:t>
    </dgm:pt>
    <dgm:pt modelId="{5424B0D7-5C68-44AC-8E4F-C330DC4EF4DB}">
      <dgm:prSet phldrT="[文本]" custT="1"/>
      <dgm:spPr/>
      <dgm:t>
        <a:bodyPr/>
        <a:lstStyle/>
        <a:p>
          <a:r>
            <a:rPr lang="zh-CN" altLang="en-US" sz="2000" dirty="0" smtClean="0"/>
            <a:t>对外论坛发帖</a:t>
          </a:r>
          <a:endParaRPr lang="zh-CN" altLang="en-US" sz="2000" dirty="0"/>
        </a:p>
      </dgm:t>
    </dgm:pt>
    <dgm:pt modelId="{5D1C784D-170C-4289-AB32-2D25612E4A47}" type="parTrans" cxnId="{4822B580-DFC1-4B6E-839A-B10D76FBB442}">
      <dgm:prSet/>
      <dgm:spPr/>
      <dgm:t>
        <a:bodyPr/>
        <a:lstStyle/>
        <a:p>
          <a:endParaRPr lang="zh-CN" altLang="en-US" sz="1600"/>
        </a:p>
      </dgm:t>
    </dgm:pt>
    <dgm:pt modelId="{A0BAFAAE-770B-4174-BAF9-F510F40AF40C}" type="sibTrans" cxnId="{4822B580-DFC1-4B6E-839A-B10D76FBB442}">
      <dgm:prSet/>
      <dgm:spPr/>
      <dgm:t>
        <a:bodyPr/>
        <a:lstStyle/>
        <a:p>
          <a:endParaRPr lang="zh-CN" altLang="en-US" sz="1600"/>
        </a:p>
      </dgm:t>
    </dgm:pt>
    <dgm:pt modelId="{8A772CB4-96A0-4E7D-B187-7CFB99D87F28}">
      <dgm:prSet phldrT="[文本]" custT="1"/>
      <dgm:spPr/>
      <dgm:t>
        <a:bodyPr/>
        <a:lstStyle/>
        <a:p>
          <a:r>
            <a:rPr lang="zh-CN" altLang="en-US" sz="2000" dirty="0" smtClean="0"/>
            <a:t>项目存档</a:t>
          </a:r>
          <a:endParaRPr lang="zh-CN" altLang="en-US" sz="2000" dirty="0"/>
        </a:p>
      </dgm:t>
    </dgm:pt>
    <dgm:pt modelId="{6FE47C9E-B8A7-442A-97C4-0049D4CCCA40}" type="parTrans" cxnId="{229908D0-BC40-4181-B2D9-29E70A5799C5}">
      <dgm:prSet/>
      <dgm:spPr/>
      <dgm:t>
        <a:bodyPr/>
        <a:lstStyle/>
        <a:p>
          <a:endParaRPr lang="zh-CN" altLang="en-US" sz="1600"/>
        </a:p>
      </dgm:t>
    </dgm:pt>
    <dgm:pt modelId="{5B9D8150-FBD6-47AF-828C-4EB90A26EE8D}" type="sibTrans" cxnId="{229908D0-BC40-4181-B2D9-29E70A5799C5}">
      <dgm:prSet/>
      <dgm:spPr/>
      <dgm:t>
        <a:bodyPr/>
        <a:lstStyle/>
        <a:p>
          <a:endParaRPr lang="zh-CN" altLang="en-US" sz="1600"/>
        </a:p>
      </dgm:t>
    </dgm:pt>
    <dgm:pt modelId="{55BDA429-F6DC-4250-AEDF-4874A4535584}">
      <dgm:prSet phldrT="[文本]" custT="1"/>
      <dgm:spPr/>
      <dgm:t>
        <a:bodyPr/>
        <a:lstStyle/>
        <a:p>
          <a:r>
            <a:rPr lang="zh-CN" altLang="en-US" sz="2000" dirty="0" smtClean="0"/>
            <a:t>对外论坛发帖</a:t>
          </a:r>
          <a:endParaRPr lang="zh-CN" altLang="en-US" sz="2000" dirty="0"/>
        </a:p>
      </dgm:t>
    </dgm:pt>
    <dgm:pt modelId="{11857708-0DCB-47CE-911E-EC71576A7B9F}" type="parTrans" cxnId="{2909F118-6D51-4886-B789-84A95A014260}">
      <dgm:prSet/>
      <dgm:spPr/>
      <dgm:t>
        <a:bodyPr/>
        <a:lstStyle/>
        <a:p>
          <a:endParaRPr lang="zh-CN" altLang="en-US" sz="1600"/>
        </a:p>
      </dgm:t>
    </dgm:pt>
    <dgm:pt modelId="{BEE4D2B6-EB88-49A9-A07C-38D37BC4C88E}" type="sibTrans" cxnId="{2909F118-6D51-4886-B789-84A95A014260}">
      <dgm:prSet/>
      <dgm:spPr/>
      <dgm:t>
        <a:bodyPr/>
        <a:lstStyle/>
        <a:p>
          <a:endParaRPr lang="zh-CN" altLang="en-US" sz="1600"/>
        </a:p>
      </dgm:t>
    </dgm:pt>
    <dgm:pt modelId="{AF413D04-C269-4223-92F7-09A20E10025B}">
      <dgm:prSet custT="1"/>
      <dgm:spPr/>
      <dgm:t>
        <a:bodyPr/>
        <a:lstStyle/>
        <a:p>
          <a:r>
            <a:rPr lang="zh-CN" altLang="en-US" sz="2000" dirty="0" smtClean="0"/>
            <a:t>工作交流</a:t>
          </a:r>
          <a:endParaRPr lang="zh-CN" altLang="en-US" sz="2000" dirty="0"/>
        </a:p>
      </dgm:t>
    </dgm:pt>
    <dgm:pt modelId="{003C002E-5D58-4C64-B2AC-04D7FF3008A4}" type="parTrans" cxnId="{C2385D28-06C7-49B5-861E-A7AC8B04A2B3}">
      <dgm:prSet/>
      <dgm:spPr/>
      <dgm:t>
        <a:bodyPr/>
        <a:lstStyle/>
        <a:p>
          <a:endParaRPr lang="zh-CN" altLang="en-US" sz="1600"/>
        </a:p>
      </dgm:t>
    </dgm:pt>
    <dgm:pt modelId="{A7099CCC-05A8-4420-BB42-7F86E9F34A70}" type="sibTrans" cxnId="{C2385D28-06C7-49B5-861E-A7AC8B04A2B3}">
      <dgm:prSet/>
      <dgm:spPr/>
      <dgm:t>
        <a:bodyPr/>
        <a:lstStyle/>
        <a:p>
          <a:endParaRPr lang="zh-CN" altLang="en-US" sz="1600"/>
        </a:p>
      </dgm:t>
    </dgm:pt>
    <dgm:pt modelId="{8C4071DE-D095-4934-9BE9-3718AD86D4B5}">
      <dgm:prSet phldrT="[文本]" custT="1"/>
      <dgm:spPr/>
      <dgm:t>
        <a:bodyPr/>
        <a:lstStyle/>
        <a:p>
          <a:r>
            <a:rPr lang="zh-CN" altLang="en-US" sz="2000" dirty="0" smtClean="0"/>
            <a:t>收支记录</a:t>
          </a:r>
          <a:endParaRPr lang="zh-CN" altLang="en-US" sz="2000" dirty="0"/>
        </a:p>
      </dgm:t>
    </dgm:pt>
    <dgm:pt modelId="{E509B0C1-6235-4C56-9622-BEC1F1D36CBE}" type="parTrans" cxnId="{6CB685B7-686B-4172-8B9D-F725917A095C}">
      <dgm:prSet/>
      <dgm:spPr/>
      <dgm:t>
        <a:bodyPr/>
        <a:lstStyle/>
        <a:p>
          <a:endParaRPr lang="zh-CN" altLang="en-US" sz="1600"/>
        </a:p>
      </dgm:t>
    </dgm:pt>
    <dgm:pt modelId="{594D5A9E-8D1D-4175-82F1-E32BC841516A}" type="sibTrans" cxnId="{6CB685B7-686B-4172-8B9D-F725917A095C}">
      <dgm:prSet/>
      <dgm:spPr/>
      <dgm:t>
        <a:bodyPr/>
        <a:lstStyle/>
        <a:p>
          <a:endParaRPr lang="zh-CN" altLang="en-US" sz="1600"/>
        </a:p>
      </dgm:t>
    </dgm:pt>
    <dgm:pt modelId="{2A6EE55D-D634-45C9-86A3-6B9FDB57A61A}">
      <dgm:prSet phldrT="[文本]" custT="1"/>
      <dgm:spPr/>
      <dgm:t>
        <a:bodyPr/>
        <a:lstStyle/>
        <a:p>
          <a:r>
            <a:rPr lang="zh-CN" altLang="en-US" sz="2000" dirty="0" smtClean="0"/>
            <a:t>项目进度记录</a:t>
          </a:r>
          <a:endParaRPr lang="zh-CN" altLang="en-US" sz="2000" dirty="0"/>
        </a:p>
      </dgm:t>
    </dgm:pt>
    <dgm:pt modelId="{8D70057F-59C8-4ABD-8843-F108762E2172}" type="parTrans" cxnId="{AE10FA33-8B6B-4320-A60E-9CC417F5FB3F}">
      <dgm:prSet/>
      <dgm:spPr/>
      <dgm:t>
        <a:bodyPr/>
        <a:lstStyle/>
        <a:p>
          <a:endParaRPr lang="zh-CN" altLang="en-US" sz="1600"/>
        </a:p>
      </dgm:t>
    </dgm:pt>
    <dgm:pt modelId="{B8B7AF2C-F1E2-4EA1-BCB2-1635864D5FE1}" type="sibTrans" cxnId="{AE10FA33-8B6B-4320-A60E-9CC417F5FB3F}">
      <dgm:prSet/>
      <dgm:spPr/>
      <dgm:t>
        <a:bodyPr/>
        <a:lstStyle/>
        <a:p>
          <a:endParaRPr lang="zh-CN" altLang="en-US" sz="1600"/>
        </a:p>
      </dgm:t>
    </dgm:pt>
    <dgm:pt modelId="{A0ED5EE4-E111-43CA-A9A1-4BD45EFBD006}">
      <dgm:prSet phldrT="[文本]" custT="1"/>
      <dgm:spPr/>
      <dgm:t>
        <a:bodyPr/>
        <a:lstStyle/>
        <a:p>
          <a:r>
            <a:rPr lang="zh-CN" altLang="en-US" sz="2000" dirty="0" smtClean="0"/>
            <a:t>项目反馈</a:t>
          </a:r>
          <a:endParaRPr lang="zh-CN" altLang="en-US" sz="2000" dirty="0"/>
        </a:p>
      </dgm:t>
    </dgm:pt>
    <dgm:pt modelId="{4B6AAF2A-C421-47CA-BAE4-40DD46A36A8E}" type="parTrans" cxnId="{DCFA4F6C-42FD-454B-81A8-7AE8ED7E6D63}">
      <dgm:prSet/>
      <dgm:spPr/>
      <dgm:t>
        <a:bodyPr/>
        <a:lstStyle/>
        <a:p>
          <a:endParaRPr lang="zh-CN" altLang="en-US" sz="1600"/>
        </a:p>
      </dgm:t>
    </dgm:pt>
    <dgm:pt modelId="{46309B91-089C-45E5-88C2-1DBC2251233C}" type="sibTrans" cxnId="{DCFA4F6C-42FD-454B-81A8-7AE8ED7E6D63}">
      <dgm:prSet/>
      <dgm:spPr/>
      <dgm:t>
        <a:bodyPr/>
        <a:lstStyle/>
        <a:p>
          <a:endParaRPr lang="zh-CN" altLang="en-US" sz="1600"/>
        </a:p>
      </dgm:t>
    </dgm:pt>
    <dgm:pt modelId="{C0BCF157-A180-4C7D-9237-59CBBAA62298}">
      <dgm:prSet phldrT="[文本]" custT="1"/>
      <dgm:spPr/>
      <dgm:t>
        <a:bodyPr/>
        <a:lstStyle/>
        <a:p>
          <a:r>
            <a:rPr lang="zh-CN" altLang="en-US" sz="2000" dirty="0" smtClean="0"/>
            <a:t>图文资料</a:t>
          </a:r>
          <a:endParaRPr lang="zh-CN" altLang="en-US" sz="2000" dirty="0"/>
        </a:p>
      </dgm:t>
    </dgm:pt>
    <dgm:pt modelId="{3E750892-7F49-4695-84FB-D99DEFD46B6E}" type="parTrans" cxnId="{0B4B91AA-C894-4F04-94FD-665CEE467725}">
      <dgm:prSet/>
      <dgm:spPr/>
      <dgm:t>
        <a:bodyPr/>
        <a:lstStyle/>
        <a:p>
          <a:endParaRPr lang="zh-CN" altLang="en-US" sz="1600"/>
        </a:p>
      </dgm:t>
    </dgm:pt>
    <dgm:pt modelId="{1C4D8F9A-48BC-4212-8866-EC21F3DE44B4}" type="sibTrans" cxnId="{0B4B91AA-C894-4F04-94FD-665CEE467725}">
      <dgm:prSet/>
      <dgm:spPr/>
      <dgm:t>
        <a:bodyPr/>
        <a:lstStyle/>
        <a:p>
          <a:endParaRPr lang="zh-CN" altLang="en-US" sz="1600"/>
        </a:p>
      </dgm:t>
    </dgm:pt>
    <dgm:pt modelId="{A10724B0-3525-455C-BFFD-D1270F622220}">
      <dgm:prSet custT="1"/>
      <dgm:spPr/>
      <dgm:t>
        <a:bodyPr/>
        <a:lstStyle/>
        <a:p>
          <a:r>
            <a:rPr lang="zh-CN" altLang="en-US" sz="2000" dirty="0" smtClean="0"/>
            <a:t>邮件为准</a:t>
          </a:r>
          <a:endParaRPr lang="zh-CN" altLang="en-US" sz="2000" dirty="0"/>
        </a:p>
      </dgm:t>
    </dgm:pt>
    <dgm:pt modelId="{8B785A2C-38BC-4721-9198-46684D57A4FA}" type="parTrans" cxnId="{E6100A31-D9FD-49DC-A718-D17ACEFCD250}">
      <dgm:prSet/>
      <dgm:spPr/>
      <dgm:t>
        <a:bodyPr/>
        <a:lstStyle/>
        <a:p>
          <a:endParaRPr lang="zh-CN" altLang="en-US" sz="1600"/>
        </a:p>
      </dgm:t>
    </dgm:pt>
    <dgm:pt modelId="{F603878B-E4DE-4A4F-89ED-A40B328C5332}" type="sibTrans" cxnId="{E6100A31-D9FD-49DC-A718-D17ACEFCD250}">
      <dgm:prSet/>
      <dgm:spPr/>
      <dgm:t>
        <a:bodyPr/>
        <a:lstStyle/>
        <a:p>
          <a:endParaRPr lang="zh-CN" altLang="en-US" sz="1600"/>
        </a:p>
      </dgm:t>
    </dgm:pt>
    <dgm:pt modelId="{64574F55-7A32-44CB-A5AB-BF6DBC1D30A7}">
      <dgm:prSet custT="1"/>
      <dgm:spPr/>
      <dgm:t>
        <a:bodyPr/>
        <a:lstStyle/>
        <a:p>
          <a:r>
            <a:rPr lang="zh-CN" altLang="en-US" sz="2000" dirty="0" smtClean="0"/>
            <a:t>群聊交流</a:t>
          </a:r>
          <a:endParaRPr lang="zh-CN" altLang="en-US" sz="2000" dirty="0"/>
        </a:p>
      </dgm:t>
    </dgm:pt>
    <dgm:pt modelId="{900660C4-54AA-4A86-BACC-00C04854015D}" type="parTrans" cxnId="{96D3984D-7968-46D4-9B6A-84D246CE1C2A}">
      <dgm:prSet/>
      <dgm:spPr/>
      <dgm:t>
        <a:bodyPr/>
        <a:lstStyle/>
        <a:p>
          <a:endParaRPr lang="zh-CN" altLang="en-US" sz="1600"/>
        </a:p>
      </dgm:t>
    </dgm:pt>
    <dgm:pt modelId="{9CE4854A-5BCE-4A58-9400-0D4F988DCDCA}" type="sibTrans" cxnId="{96D3984D-7968-46D4-9B6A-84D246CE1C2A}">
      <dgm:prSet/>
      <dgm:spPr/>
      <dgm:t>
        <a:bodyPr/>
        <a:lstStyle/>
        <a:p>
          <a:endParaRPr lang="zh-CN" altLang="en-US" sz="1600"/>
        </a:p>
      </dgm:t>
    </dgm:pt>
    <dgm:pt modelId="{6FAE3CDD-F784-498B-9F6C-D03B84BC0F47}">
      <dgm:prSet custT="1"/>
      <dgm:spPr/>
      <dgm:t>
        <a:bodyPr/>
        <a:lstStyle/>
        <a:p>
          <a:r>
            <a:rPr lang="zh-CN" altLang="en-US" sz="2000" dirty="0" smtClean="0"/>
            <a:t>微信辅助</a:t>
          </a:r>
          <a:endParaRPr lang="zh-CN" altLang="en-US" sz="2000" dirty="0"/>
        </a:p>
      </dgm:t>
    </dgm:pt>
    <dgm:pt modelId="{BC491B80-DC0E-4FCB-803B-11BE05192EC3}" type="parTrans" cxnId="{B0767B9E-FA02-4739-A976-C95D0790A67B}">
      <dgm:prSet/>
      <dgm:spPr/>
      <dgm:t>
        <a:bodyPr/>
        <a:lstStyle/>
        <a:p>
          <a:endParaRPr lang="zh-CN" altLang="en-US" sz="1600"/>
        </a:p>
      </dgm:t>
    </dgm:pt>
    <dgm:pt modelId="{33CA3808-EA07-4355-814C-F502B47D1AB9}" type="sibTrans" cxnId="{B0767B9E-FA02-4739-A976-C95D0790A67B}">
      <dgm:prSet/>
      <dgm:spPr/>
      <dgm:t>
        <a:bodyPr/>
        <a:lstStyle/>
        <a:p>
          <a:endParaRPr lang="zh-CN" altLang="en-US" sz="1600"/>
        </a:p>
      </dgm:t>
    </dgm:pt>
    <dgm:pt modelId="{3C2D6E1C-BC98-4F3C-9904-216CF5A8DA8C}">
      <dgm:prSet phldrT="[文本]" custT="1"/>
      <dgm:spPr/>
      <dgm:t>
        <a:bodyPr/>
        <a:lstStyle/>
        <a:p>
          <a:r>
            <a:rPr lang="zh-CN" altLang="en-US" sz="2000" dirty="0" smtClean="0"/>
            <a:t>微博微信推送</a:t>
          </a:r>
          <a:endParaRPr lang="zh-CN" altLang="en-US" sz="2000" dirty="0"/>
        </a:p>
      </dgm:t>
    </dgm:pt>
    <dgm:pt modelId="{10F7B057-D5C0-4F1B-8DD5-82D517E02D89}" type="parTrans" cxnId="{DA594C4E-C779-4D26-B86E-8A9C4A58674A}">
      <dgm:prSet/>
      <dgm:spPr/>
      <dgm:t>
        <a:bodyPr/>
        <a:lstStyle/>
        <a:p>
          <a:endParaRPr lang="zh-CN" altLang="en-US"/>
        </a:p>
      </dgm:t>
    </dgm:pt>
    <dgm:pt modelId="{711FA774-544A-484E-9395-5CEE377169B2}" type="sibTrans" cxnId="{DA594C4E-C779-4D26-B86E-8A9C4A58674A}">
      <dgm:prSet/>
      <dgm:spPr/>
      <dgm:t>
        <a:bodyPr/>
        <a:lstStyle/>
        <a:p>
          <a:endParaRPr lang="zh-CN" altLang="en-US"/>
        </a:p>
      </dgm:t>
    </dgm:pt>
    <dgm:pt modelId="{3E4D03D2-9854-4E09-9007-71EC042F9055}" type="pres">
      <dgm:prSet presAssocID="{54746EE3-5B37-4D84-B2B9-6D7FA5E3407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82FAC191-BF40-441F-8225-4D0ABE053CDE}" type="pres">
      <dgm:prSet presAssocID="{65B53EEC-D943-498F-82A9-E245E60BF652}" presName="composite" presStyleCnt="0"/>
      <dgm:spPr/>
      <dgm:t>
        <a:bodyPr/>
        <a:lstStyle/>
        <a:p>
          <a:endParaRPr lang="zh-CN" altLang="en-US"/>
        </a:p>
      </dgm:t>
    </dgm:pt>
    <dgm:pt modelId="{8FB5DDED-C78B-4AB2-9A84-77FAF6835562}" type="pres">
      <dgm:prSet presAssocID="{65B53EEC-D943-498F-82A9-E245E60BF65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B58F1CE-D846-444D-87E9-B4EC8343AFED}" type="pres">
      <dgm:prSet presAssocID="{65B53EEC-D943-498F-82A9-E245E60BF652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632F812-D6C7-4015-BE1E-EB9790B2BC82}" type="pres">
      <dgm:prSet presAssocID="{A1D832CC-1D1D-4895-B180-58D5A2C640CC}" presName="space" presStyleCnt="0"/>
      <dgm:spPr/>
      <dgm:t>
        <a:bodyPr/>
        <a:lstStyle/>
        <a:p>
          <a:endParaRPr lang="zh-CN" altLang="en-US"/>
        </a:p>
      </dgm:t>
    </dgm:pt>
    <dgm:pt modelId="{3C28263C-EA9D-4303-A737-AAC0BE7F2669}" type="pres">
      <dgm:prSet presAssocID="{AF413D04-C269-4223-92F7-09A20E10025B}" presName="composite" presStyleCnt="0"/>
      <dgm:spPr/>
      <dgm:t>
        <a:bodyPr/>
        <a:lstStyle/>
        <a:p>
          <a:endParaRPr lang="zh-CN" altLang="en-US"/>
        </a:p>
      </dgm:t>
    </dgm:pt>
    <dgm:pt modelId="{A2247B69-8C28-4340-ADBF-15D9A080D56F}" type="pres">
      <dgm:prSet presAssocID="{AF413D04-C269-4223-92F7-09A20E10025B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F963950-BF91-497B-A636-3D145998F28D}" type="pres">
      <dgm:prSet presAssocID="{AF413D04-C269-4223-92F7-09A20E10025B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CCC6A45-8C86-4267-9009-BF4869E09FCF}" type="pres">
      <dgm:prSet presAssocID="{A7099CCC-05A8-4420-BB42-7F86E9F34A70}" presName="space" presStyleCnt="0"/>
      <dgm:spPr/>
      <dgm:t>
        <a:bodyPr/>
        <a:lstStyle/>
        <a:p>
          <a:endParaRPr lang="zh-CN" altLang="en-US"/>
        </a:p>
      </dgm:t>
    </dgm:pt>
    <dgm:pt modelId="{FEE50842-7952-4994-9BC4-76821F60D032}" type="pres">
      <dgm:prSet presAssocID="{8A772CB4-96A0-4E7D-B187-7CFB99D87F28}" presName="composite" presStyleCnt="0"/>
      <dgm:spPr/>
      <dgm:t>
        <a:bodyPr/>
        <a:lstStyle/>
        <a:p>
          <a:endParaRPr lang="zh-CN" altLang="en-US"/>
        </a:p>
      </dgm:t>
    </dgm:pt>
    <dgm:pt modelId="{C9269EC5-AF9D-4E15-9DD6-3BA464557B75}" type="pres">
      <dgm:prSet presAssocID="{8A772CB4-96A0-4E7D-B187-7CFB99D87F28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1B82384-1E25-4F8C-AF07-AA998E2D0A2B}" type="pres">
      <dgm:prSet presAssocID="{8A772CB4-96A0-4E7D-B187-7CFB99D87F28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DA594C4E-C779-4D26-B86E-8A9C4A58674A}" srcId="{65B53EEC-D943-498F-82A9-E245E60BF652}" destId="{3C2D6E1C-BC98-4F3C-9904-216CF5A8DA8C}" srcOrd="1" destOrd="0" parTransId="{10F7B057-D5C0-4F1B-8DD5-82D517E02D89}" sibTransId="{711FA774-544A-484E-9395-5CEE377169B2}"/>
    <dgm:cxn modelId="{0B4B91AA-C894-4F04-94FD-665CEE467725}" srcId="{8A772CB4-96A0-4E7D-B187-7CFB99D87F28}" destId="{C0BCF157-A180-4C7D-9237-59CBBAA62298}" srcOrd="4" destOrd="0" parTransId="{3E750892-7F49-4695-84FB-D99DEFD46B6E}" sibTransId="{1C4D8F9A-48BC-4212-8866-EC21F3DE44B4}"/>
    <dgm:cxn modelId="{D24A808E-48F9-48B7-8E9B-BEC4C97DBDDD}" type="presOf" srcId="{8C4071DE-D095-4934-9BE9-3718AD86D4B5}" destId="{61B82384-1E25-4F8C-AF07-AA998E2D0A2B}" srcOrd="0" destOrd="1" presId="urn:microsoft.com/office/officeart/2005/8/layout/hList1"/>
    <dgm:cxn modelId="{DCFA4F6C-42FD-454B-81A8-7AE8ED7E6D63}" srcId="{8A772CB4-96A0-4E7D-B187-7CFB99D87F28}" destId="{A0ED5EE4-E111-43CA-A9A1-4BD45EFBD006}" srcOrd="3" destOrd="0" parTransId="{4B6AAF2A-C421-47CA-BAE4-40DD46A36A8E}" sibTransId="{46309B91-089C-45E5-88C2-1DBC2251233C}"/>
    <dgm:cxn modelId="{B0767B9E-FA02-4739-A976-C95D0790A67B}" srcId="{AF413D04-C269-4223-92F7-09A20E10025B}" destId="{6FAE3CDD-F784-498B-9F6C-D03B84BC0F47}" srcOrd="2" destOrd="0" parTransId="{BC491B80-DC0E-4FCB-803B-11BE05192EC3}" sibTransId="{33CA3808-EA07-4355-814C-F502B47D1AB9}"/>
    <dgm:cxn modelId="{A3F21C3A-6525-470C-BE74-E658BC50AAEC}" type="presOf" srcId="{A10724B0-3525-455C-BFFD-D1270F622220}" destId="{7F963950-BF91-497B-A636-3D145998F28D}" srcOrd="0" destOrd="0" presId="urn:microsoft.com/office/officeart/2005/8/layout/hList1"/>
    <dgm:cxn modelId="{4822B580-DFC1-4B6E-839A-B10D76FBB442}" srcId="{65B53EEC-D943-498F-82A9-E245E60BF652}" destId="{5424B0D7-5C68-44AC-8E4F-C330DC4EF4DB}" srcOrd="0" destOrd="0" parTransId="{5D1C784D-170C-4289-AB32-2D25612E4A47}" sibTransId="{A0BAFAAE-770B-4174-BAF9-F510F40AF40C}"/>
    <dgm:cxn modelId="{229908D0-BC40-4181-B2D9-29E70A5799C5}" srcId="{54746EE3-5B37-4D84-B2B9-6D7FA5E34076}" destId="{8A772CB4-96A0-4E7D-B187-7CFB99D87F28}" srcOrd="2" destOrd="0" parTransId="{6FE47C9E-B8A7-442A-97C4-0049D4CCCA40}" sibTransId="{5B9D8150-FBD6-47AF-828C-4EB90A26EE8D}"/>
    <dgm:cxn modelId="{F4917677-3FD1-401B-9865-D41322AF8CF7}" type="presOf" srcId="{8A772CB4-96A0-4E7D-B187-7CFB99D87F28}" destId="{C9269EC5-AF9D-4E15-9DD6-3BA464557B75}" srcOrd="0" destOrd="0" presId="urn:microsoft.com/office/officeart/2005/8/layout/hList1"/>
    <dgm:cxn modelId="{E6100A31-D9FD-49DC-A718-D17ACEFCD250}" srcId="{AF413D04-C269-4223-92F7-09A20E10025B}" destId="{A10724B0-3525-455C-BFFD-D1270F622220}" srcOrd="0" destOrd="0" parTransId="{8B785A2C-38BC-4721-9198-46684D57A4FA}" sibTransId="{F603878B-E4DE-4A4F-89ED-A40B328C5332}"/>
    <dgm:cxn modelId="{96D3984D-7968-46D4-9B6A-84D246CE1C2A}" srcId="{AF413D04-C269-4223-92F7-09A20E10025B}" destId="{64574F55-7A32-44CB-A5AB-BF6DBC1D30A7}" srcOrd="1" destOrd="0" parTransId="{900660C4-54AA-4A86-BACC-00C04854015D}" sibTransId="{9CE4854A-5BCE-4A58-9400-0D4F988DCDCA}"/>
    <dgm:cxn modelId="{34EFB563-AA3A-4819-ADFF-14F058D7D187}" type="presOf" srcId="{55BDA429-F6DC-4250-AEDF-4874A4535584}" destId="{61B82384-1E25-4F8C-AF07-AA998E2D0A2B}" srcOrd="0" destOrd="0" presId="urn:microsoft.com/office/officeart/2005/8/layout/hList1"/>
    <dgm:cxn modelId="{2109A3BB-86EC-4B26-B93F-4CA27674A859}" type="presOf" srcId="{64574F55-7A32-44CB-A5AB-BF6DBC1D30A7}" destId="{7F963950-BF91-497B-A636-3D145998F28D}" srcOrd="0" destOrd="1" presId="urn:microsoft.com/office/officeart/2005/8/layout/hList1"/>
    <dgm:cxn modelId="{1EBC0E36-0D55-4C2A-9DCD-2D1BAE9362E8}" type="presOf" srcId="{2A6EE55D-D634-45C9-86A3-6B9FDB57A61A}" destId="{61B82384-1E25-4F8C-AF07-AA998E2D0A2B}" srcOrd="0" destOrd="2" presId="urn:microsoft.com/office/officeart/2005/8/layout/hList1"/>
    <dgm:cxn modelId="{2909F118-6D51-4886-B789-84A95A014260}" srcId="{8A772CB4-96A0-4E7D-B187-7CFB99D87F28}" destId="{55BDA429-F6DC-4250-AEDF-4874A4535584}" srcOrd="0" destOrd="0" parTransId="{11857708-0DCB-47CE-911E-EC71576A7B9F}" sibTransId="{BEE4D2B6-EB88-49A9-A07C-38D37BC4C88E}"/>
    <dgm:cxn modelId="{95D045DE-596D-4B9C-A76C-B618F826A5AE}" srcId="{54746EE3-5B37-4D84-B2B9-6D7FA5E34076}" destId="{65B53EEC-D943-498F-82A9-E245E60BF652}" srcOrd="0" destOrd="0" parTransId="{E912D1CB-01BC-449B-9699-AC317ADE43AC}" sibTransId="{A1D832CC-1D1D-4895-B180-58D5A2C640CC}"/>
    <dgm:cxn modelId="{B012C753-4D05-4D41-825C-05B1608B9F80}" type="presOf" srcId="{3C2D6E1C-BC98-4F3C-9904-216CF5A8DA8C}" destId="{4B58F1CE-D846-444D-87E9-B4EC8343AFED}" srcOrd="0" destOrd="1" presId="urn:microsoft.com/office/officeart/2005/8/layout/hList1"/>
    <dgm:cxn modelId="{5D27DBC2-A5A3-4876-A989-021CD8AEF4C7}" type="presOf" srcId="{65B53EEC-D943-498F-82A9-E245E60BF652}" destId="{8FB5DDED-C78B-4AB2-9A84-77FAF6835562}" srcOrd="0" destOrd="0" presId="urn:microsoft.com/office/officeart/2005/8/layout/hList1"/>
    <dgm:cxn modelId="{BEB97A3F-8FB9-4795-82FA-01D2379AF6FC}" type="presOf" srcId="{C0BCF157-A180-4C7D-9237-59CBBAA62298}" destId="{61B82384-1E25-4F8C-AF07-AA998E2D0A2B}" srcOrd="0" destOrd="4" presId="urn:microsoft.com/office/officeart/2005/8/layout/hList1"/>
    <dgm:cxn modelId="{AE10FA33-8B6B-4320-A60E-9CC417F5FB3F}" srcId="{8A772CB4-96A0-4E7D-B187-7CFB99D87F28}" destId="{2A6EE55D-D634-45C9-86A3-6B9FDB57A61A}" srcOrd="2" destOrd="0" parTransId="{8D70057F-59C8-4ABD-8843-F108762E2172}" sibTransId="{B8B7AF2C-F1E2-4EA1-BCB2-1635864D5FE1}"/>
    <dgm:cxn modelId="{44989938-4053-4581-996A-E6B6120D67DA}" type="presOf" srcId="{54746EE3-5B37-4D84-B2B9-6D7FA5E34076}" destId="{3E4D03D2-9854-4E09-9007-71EC042F9055}" srcOrd="0" destOrd="0" presId="urn:microsoft.com/office/officeart/2005/8/layout/hList1"/>
    <dgm:cxn modelId="{C6B4C01F-B10A-447D-8A03-616C966CF452}" type="presOf" srcId="{5424B0D7-5C68-44AC-8E4F-C330DC4EF4DB}" destId="{4B58F1CE-D846-444D-87E9-B4EC8343AFED}" srcOrd="0" destOrd="0" presId="urn:microsoft.com/office/officeart/2005/8/layout/hList1"/>
    <dgm:cxn modelId="{4F6390FE-27B1-4D95-9239-67C08F0CD125}" type="presOf" srcId="{AF413D04-C269-4223-92F7-09A20E10025B}" destId="{A2247B69-8C28-4340-ADBF-15D9A080D56F}" srcOrd="0" destOrd="0" presId="urn:microsoft.com/office/officeart/2005/8/layout/hList1"/>
    <dgm:cxn modelId="{C2385D28-06C7-49B5-861E-A7AC8B04A2B3}" srcId="{54746EE3-5B37-4D84-B2B9-6D7FA5E34076}" destId="{AF413D04-C269-4223-92F7-09A20E10025B}" srcOrd="1" destOrd="0" parTransId="{003C002E-5D58-4C64-B2AC-04D7FF3008A4}" sibTransId="{A7099CCC-05A8-4420-BB42-7F86E9F34A70}"/>
    <dgm:cxn modelId="{590D025E-F8E3-48BC-B2B6-BE7490CE01DA}" type="presOf" srcId="{A0ED5EE4-E111-43CA-A9A1-4BD45EFBD006}" destId="{61B82384-1E25-4F8C-AF07-AA998E2D0A2B}" srcOrd="0" destOrd="3" presId="urn:microsoft.com/office/officeart/2005/8/layout/hList1"/>
    <dgm:cxn modelId="{6CB685B7-686B-4172-8B9D-F725917A095C}" srcId="{8A772CB4-96A0-4E7D-B187-7CFB99D87F28}" destId="{8C4071DE-D095-4934-9BE9-3718AD86D4B5}" srcOrd="1" destOrd="0" parTransId="{E509B0C1-6235-4C56-9622-BEC1F1D36CBE}" sibTransId="{594D5A9E-8D1D-4175-82F1-E32BC841516A}"/>
    <dgm:cxn modelId="{601071EE-8B82-4D15-BCEF-00CF45B30D5D}" type="presOf" srcId="{6FAE3CDD-F784-498B-9F6C-D03B84BC0F47}" destId="{7F963950-BF91-497B-A636-3D145998F28D}" srcOrd="0" destOrd="2" presId="urn:microsoft.com/office/officeart/2005/8/layout/hList1"/>
    <dgm:cxn modelId="{04764B85-24DB-4895-AEEF-688F253D15BC}" type="presParOf" srcId="{3E4D03D2-9854-4E09-9007-71EC042F9055}" destId="{82FAC191-BF40-441F-8225-4D0ABE053CDE}" srcOrd="0" destOrd="0" presId="urn:microsoft.com/office/officeart/2005/8/layout/hList1"/>
    <dgm:cxn modelId="{81E1843B-78D8-41B6-8BA7-6F468562F7BA}" type="presParOf" srcId="{82FAC191-BF40-441F-8225-4D0ABE053CDE}" destId="{8FB5DDED-C78B-4AB2-9A84-77FAF6835562}" srcOrd="0" destOrd="0" presId="urn:microsoft.com/office/officeart/2005/8/layout/hList1"/>
    <dgm:cxn modelId="{44D21203-CFBB-4775-B6CD-F6B2234DC7B3}" type="presParOf" srcId="{82FAC191-BF40-441F-8225-4D0ABE053CDE}" destId="{4B58F1CE-D846-444D-87E9-B4EC8343AFED}" srcOrd="1" destOrd="0" presId="urn:microsoft.com/office/officeart/2005/8/layout/hList1"/>
    <dgm:cxn modelId="{B7990DE0-3C05-4C56-AC49-7458A0C8C745}" type="presParOf" srcId="{3E4D03D2-9854-4E09-9007-71EC042F9055}" destId="{8632F812-D6C7-4015-BE1E-EB9790B2BC82}" srcOrd="1" destOrd="0" presId="urn:microsoft.com/office/officeart/2005/8/layout/hList1"/>
    <dgm:cxn modelId="{BB59CB8C-200C-4F71-97A1-292D9735146C}" type="presParOf" srcId="{3E4D03D2-9854-4E09-9007-71EC042F9055}" destId="{3C28263C-EA9D-4303-A737-AAC0BE7F2669}" srcOrd="2" destOrd="0" presId="urn:microsoft.com/office/officeart/2005/8/layout/hList1"/>
    <dgm:cxn modelId="{52FBB518-4F3B-46AE-8C25-EEC9ACB916D1}" type="presParOf" srcId="{3C28263C-EA9D-4303-A737-AAC0BE7F2669}" destId="{A2247B69-8C28-4340-ADBF-15D9A080D56F}" srcOrd="0" destOrd="0" presId="urn:microsoft.com/office/officeart/2005/8/layout/hList1"/>
    <dgm:cxn modelId="{F721B2D6-8A12-4B17-AA7E-E94E5D5914C6}" type="presParOf" srcId="{3C28263C-EA9D-4303-A737-AAC0BE7F2669}" destId="{7F963950-BF91-497B-A636-3D145998F28D}" srcOrd="1" destOrd="0" presId="urn:microsoft.com/office/officeart/2005/8/layout/hList1"/>
    <dgm:cxn modelId="{40668270-D31C-4BC4-8BC2-F2A38956462F}" type="presParOf" srcId="{3E4D03D2-9854-4E09-9007-71EC042F9055}" destId="{8CCC6A45-8C86-4267-9009-BF4869E09FCF}" srcOrd="3" destOrd="0" presId="urn:microsoft.com/office/officeart/2005/8/layout/hList1"/>
    <dgm:cxn modelId="{40FBED1D-C811-4F4C-B205-52173FE22EA3}" type="presParOf" srcId="{3E4D03D2-9854-4E09-9007-71EC042F9055}" destId="{FEE50842-7952-4994-9BC4-76821F60D032}" srcOrd="4" destOrd="0" presId="urn:microsoft.com/office/officeart/2005/8/layout/hList1"/>
    <dgm:cxn modelId="{AE1CC4F7-4F7D-44C6-B135-6D4E09AAF050}" type="presParOf" srcId="{FEE50842-7952-4994-9BC4-76821F60D032}" destId="{C9269EC5-AF9D-4E15-9DD6-3BA464557B75}" srcOrd="0" destOrd="0" presId="urn:microsoft.com/office/officeart/2005/8/layout/hList1"/>
    <dgm:cxn modelId="{581DFC11-07EF-4EF2-8544-F62C4FEEF23C}" type="presParOf" srcId="{FEE50842-7952-4994-9BC4-76821F60D032}" destId="{61B82384-1E25-4F8C-AF07-AA998E2D0A2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D615939-C2FD-49C9-8265-A783AC49D00B}" type="doc">
      <dgm:prSet loTypeId="urn:microsoft.com/office/officeart/2005/8/layout/hierarchy6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CN" altLang="en-US"/>
        </a:p>
      </dgm:t>
    </dgm:pt>
    <dgm:pt modelId="{5B94BBA4-F379-4DE5-8AFA-B35A39D8B4D7}">
      <dgm:prSet phldrT="[文本]" custT="1"/>
      <dgm:spPr/>
      <dgm:t>
        <a:bodyPr/>
        <a:lstStyle/>
        <a:p>
          <a:r>
            <a:rPr lang="zh-CN" altLang="en-US" sz="1800" dirty="0" smtClean="0"/>
            <a:t>工作小组</a:t>
          </a:r>
          <a:endParaRPr lang="zh-CN" altLang="en-US" sz="1800" dirty="0"/>
        </a:p>
      </dgm:t>
    </dgm:pt>
    <dgm:pt modelId="{855D2B1C-2D2C-44A9-9526-E00434899C3E}" type="parTrans" cxnId="{2FBD2464-763D-46B1-8FF8-AB78405D7A2B}">
      <dgm:prSet/>
      <dgm:spPr/>
      <dgm:t>
        <a:bodyPr/>
        <a:lstStyle/>
        <a:p>
          <a:endParaRPr lang="zh-CN" altLang="en-US" sz="1400"/>
        </a:p>
      </dgm:t>
    </dgm:pt>
    <dgm:pt modelId="{5A6F9694-E5BF-47F9-8A02-708C4B08E84B}" type="sibTrans" cxnId="{2FBD2464-763D-46B1-8FF8-AB78405D7A2B}">
      <dgm:prSet/>
      <dgm:spPr/>
      <dgm:t>
        <a:bodyPr/>
        <a:lstStyle/>
        <a:p>
          <a:endParaRPr lang="zh-CN" altLang="en-US" sz="1400"/>
        </a:p>
      </dgm:t>
    </dgm:pt>
    <dgm:pt modelId="{577C8F3A-FBFE-411F-A463-C1F9610111BA}">
      <dgm:prSet phldrT="[文本]" custT="1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sz="1800" dirty="0" smtClean="0"/>
            <a:t>项目负责人</a:t>
          </a:r>
          <a:endParaRPr lang="zh-CN" altLang="en-US" sz="1800" dirty="0"/>
        </a:p>
      </dgm:t>
    </dgm:pt>
    <dgm:pt modelId="{5946CFD5-3869-4E9D-B5B8-AF4E6642893A}" type="parTrans" cxnId="{41471BB6-A17B-420D-919E-1EBD3829D9B4}">
      <dgm:prSet/>
      <dgm:spPr/>
      <dgm:t>
        <a:bodyPr/>
        <a:lstStyle/>
        <a:p>
          <a:endParaRPr lang="zh-CN" altLang="en-US" sz="1400"/>
        </a:p>
      </dgm:t>
    </dgm:pt>
    <dgm:pt modelId="{FEBE8F2F-D913-4653-8F96-34485ACBB672}" type="sibTrans" cxnId="{41471BB6-A17B-420D-919E-1EBD3829D9B4}">
      <dgm:prSet/>
      <dgm:spPr/>
      <dgm:t>
        <a:bodyPr/>
        <a:lstStyle/>
        <a:p>
          <a:endParaRPr lang="zh-CN" altLang="en-US" sz="1400"/>
        </a:p>
      </dgm:t>
    </dgm:pt>
    <dgm:pt modelId="{0AA918E0-5308-4E00-AB5D-70581A32FFB3}">
      <dgm:prSet phldrT="[文本]" custT="1"/>
      <dgm:spPr/>
      <dgm:t>
        <a:bodyPr/>
        <a:lstStyle/>
        <a:p>
          <a:r>
            <a:rPr lang="zh-CN" altLang="en-US" sz="1800" dirty="0" smtClean="0"/>
            <a:t>地方团队支持</a:t>
          </a:r>
          <a:endParaRPr lang="en-US" altLang="zh-CN" sz="1800" dirty="0" smtClean="0"/>
        </a:p>
      </dgm:t>
    </dgm:pt>
    <dgm:pt modelId="{3EC348E7-DEFD-4556-B01A-D8845307E666}" type="parTrans" cxnId="{FF4FC01C-C909-444B-B218-500E1EF53DC2}">
      <dgm:prSet/>
      <dgm:spPr/>
      <dgm:t>
        <a:bodyPr/>
        <a:lstStyle/>
        <a:p>
          <a:endParaRPr lang="zh-CN" altLang="en-US" sz="1400"/>
        </a:p>
      </dgm:t>
    </dgm:pt>
    <dgm:pt modelId="{ABEDAA0A-4284-4BAF-ADAF-EC31DA54B53E}" type="sibTrans" cxnId="{FF4FC01C-C909-444B-B218-500E1EF53DC2}">
      <dgm:prSet/>
      <dgm:spPr/>
      <dgm:t>
        <a:bodyPr/>
        <a:lstStyle/>
        <a:p>
          <a:endParaRPr lang="zh-CN" altLang="en-US" sz="1400"/>
        </a:p>
      </dgm:t>
    </dgm:pt>
    <dgm:pt modelId="{AAA9029E-4789-4AD9-8951-ED1A52DBC0FF}">
      <dgm:prSet phldrT="[文本]" custT="1"/>
      <dgm:spPr/>
      <dgm:t>
        <a:bodyPr/>
        <a:lstStyle/>
        <a:p>
          <a:r>
            <a:rPr lang="zh-CN" altLang="en-US" sz="1800" dirty="0" smtClean="0"/>
            <a:t>项目执行小组</a:t>
          </a:r>
          <a:endParaRPr lang="zh-CN" altLang="en-US" sz="1800" dirty="0"/>
        </a:p>
      </dgm:t>
    </dgm:pt>
    <dgm:pt modelId="{B9B3D595-320F-44CE-A61D-DBDE8B998530}" type="parTrans" cxnId="{DAF71454-1672-4F83-8013-E9B31A155FCB}">
      <dgm:prSet/>
      <dgm:spPr/>
      <dgm:t>
        <a:bodyPr/>
        <a:lstStyle/>
        <a:p>
          <a:endParaRPr lang="zh-CN" altLang="en-US" sz="1400"/>
        </a:p>
      </dgm:t>
    </dgm:pt>
    <dgm:pt modelId="{938C9686-F231-4E03-8A5D-B54B20023DB7}" type="sibTrans" cxnId="{DAF71454-1672-4F83-8013-E9B31A155FCB}">
      <dgm:prSet/>
      <dgm:spPr/>
      <dgm:t>
        <a:bodyPr/>
        <a:lstStyle/>
        <a:p>
          <a:endParaRPr lang="zh-CN" altLang="en-US" sz="1400"/>
        </a:p>
      </dgm:t>
    </dgm:pt>
    <dgm:pt modelId="{90262756-A072-41D3-96F6-B1BCC8735347}">
      <dgm:prSet phldrT="[文本]" custT="1"/>
      <dgm:spPr/>
      <dgm:t>
        <a:bodyPr/>
        <a:lstStyle/>
        <a:p>
          <a:r>
            <a:rPr lang="zh-CN" altLang="en-US" sz="1800" dirty="0" smtClean="0"/>
            <a:t>支持团队</a:t>
          </a:r>
          <a:endParaRPr lang="zh-CN" altLang="en-US" sz="1800" dirty="0"/>
        </a:p>
      </dgm:t>
    </dgm:pt>
    <dgm:pt modelId="{DE4D4C3D-8F39-46CD-8DCD-7B9A957A0EF8}" type="parTrans" cxnId="{D7B65A3C-E10D-474B-900C-737AD8EA14C6}">
      <dgm:prSet/>
      <dgm:spPr/>
      <dgm:t>
        <a:bodyPr/>
        <a:lstStyle/>
        <a:p>
          <a:endParaRPr lang="zh-CN" altLang="en-US" sz="1400"/>
        </a:p>
      </dgm:t>
    </dgm:pt>
    <dgm:pt modelId="{879DFEEA-8CC7-4F3A-A6D2-09A9FEF915F7}" type="sibTrans" cxnId="{D7B65A3C-E10D-474B-900C-737AD8EA14C6}">
      <dgm:prSet/>
      <dgm:spPr/>
      <dgm:t>
        <a:bodyPr/>
        <a:lstStyle/>
        <a:p>
          <a:endParaRPr lang="zh-CN" altLang="en-US" sz="1400"/>
        </a:p>
      </dgm:t>
    </dgm:pt>
    <dgm:pt modelId="{7944EE21-126D-4098-B9E2-7D339C5CCB76}">
      <dgm:prSet phldrT="[文本]" custT="1"/>
      <dgm:spPr/>
      <dgm:t>
        <a:bodyPr/>
        <a:lstStyle/>
        <a:p>
          <a:r>
            <a:rPr lang="zh-CN" altLang="en-US" sz="1800" dirty="0" smtClean="0"/>
            <a:t>各技术小组</a:t>
          </a:r>
          <a:endParaRPr lang="zh-CN" altLang="en-US" sz="1800" dirty="0"/>
        </a:p>
      </dgm:t>
    </dgm:pt>
    <dgm:pt modelId="{244676D5-4763-4872-9942-71CD505720DE}" type="parTrans" cxnId="{867AE1F4-45AB-424B-A65C-A754BD9976C3}">
      <dgm:prSet/>
      <dgm:spPr/>
      <dgm:t>
        <a:bodyPr/>
        <a:lstStyle/>
        <a:p>
          <a:endParaRPr lang="zh-CN" altLang="en-US" sz="1400"/>
        </a:p>
      </dgm:t>
    </dgm:pt>
    <dgm:pt modelId="{7D0EB0E5-61C1-4C72-8D42-92F5229A76EE}" type="sibTrans" cxnId="{867AE1F4-45AB-424B-A65C-A754BD9976C3}">
      <dgm:prSet/>
      <dgm:spPr/>
      <dgm:t>
        <a:bodyPr/>
        <a:lstStyle/>
        <a:p>
          <a:endParaRPr lang="zh-CN" altLang="en-US" sz="1400"/>
        </a:p>
      </dgm:t>
    </dgm:pt>
    <dgm:pt modelId="{73FC80E9-0CE9-4396-A495-FF51F6E40C80}">
      <dgm:prSet phldrT="[文本]" custT="1"/>
      <dgm:spPr/>
      <dgm:t>
        <a:bodyPr/>
        <a:lstStyle/>
        <a:p>
          <a:r>
            <a:rPr lang="zh-CN" altLang="en-US" sz="3200" dirty="0" smtClean="0"/>
            <a:t>方向决策</a:t>
          </a:r>
          <a:endParaRPr lang="zh-CN" altLang="en-US" sz="3200" dirty="0"/>
        </a:p>
      </dgm:t>
    </dgm:pt>
    <dgm:pt modelId="{1D30E4F8-B243-4687-9D03-D998615C9FF4}" type="parTrans" cxnId="{34E74601-BBF9-4883-98E4-86F1B6C7BA47}">
      <dgm:prSet/>
      <dgm:spPr/>
      <dgm:t>
        <a:bodyPr/>
        <a:lstStyle/>
        <a:p>
          <a:endParaRPr lang="zh-CN" altLang="en-US" sz="1400"/>
        </a:p>
      </dgm:t>
    </dgm:pt>
    <dgm:pt modelId="{81117F71-C1AB-482A-B94B-9AAD9D79FC65}" type="sibTrans" cxnId="{34E74601-BBF9-4883-98E4-86F1B6C7BA47}">
      <dgm:prSet/>
      <dgm:spPr/>
      <dgm:t>
        <a:bodyPr/>
        <a:lstStyle/>
        <a:p>
          <a:endParaRPr lang="zh-CN" altLang="en-US" sz="1400"/>
        </a:p>
      </dgm:t>
    </dgm:pt>
    <dgm:pt modelId="{52F3B0F6-EBF6-4ABF-933C-0473669A1CC5}">
      <dgm:prSet phldrT="[文本]" custT="1"/>
      <dgm:spPr/>
      <dgm:t>
        <a:bodyPr/>
        <a:lstStyle/>
        <a:p>
          <a:r>
            <a:rPr lang="zh-CN" altLang="en-US" sz="3200" dirty="0" smtClean="0"/>
            <a:t>项目自主</a:t>
          </a:r>
          <a:endParaRPr lang="zh-CN" altLang="en-US" sz="3200" dirty="0"/>
        </a:p>
      </dgm:t>
    </dgm:pt>
    <dgm:pt modelId="{0E127DEE-7307-40F9-9AD5-1CF25777500F}" type="parTrans" cxnId="{805E5CF4-BFB7-489A-B3E3-11E4B2416D83}">
      <dgm:prSet/>
      <dgm:spPr/>
      <dgm:t>
        <a:bodyPr/>
        <a:lstStyle/>
        <a:p>
          <a:endParaRPr lang="zh-CN" altLang="en-US" sz="1400"/>
        </a:p>
      </dgm:t>
    </dgm:pt>
    <dgm:pt modelId="{79D80A72-38BD-4696-8164-4D8CA874CF9A}" type="sibTrans" cxnId="{805E5CF4-BFB7-489A-B3E3-11E4B2416D83}">
      <dgm:prSet/>
      <dgm:spPr/>
      <dgm:t>
        <a:bodyPr/>
        <a:lstStyle/>
        <a:p>
          <a:endParaRPr lang="zh-CN" altLang="en-US" sz="1400"/>
        </a:p>
      </dgm:t>
    </dgm:pt>
    <dgm:pt modelId="{F1037E56-F8E4-4C08-B928-EBFAF195D537}">
      <dgm:prSet phldrT="[文本]" custT="1"/>
      <dgm:spPr/>
      <dgm:t>
        <a:bodyPr/>
        <a:lstStyle/>
        <a:p>
          <a:r>
            <a:rPr lang="zh-CN" altLang="en-US" sz="3200" dirty="0" smtClean="0"/>
            <a:t>内部协调</a:t>
          </a:r>
          <a:endParaRPr lang="zh-CN" altLang="en-US" sz="3200" dirty="0"/>
        </a:p>
      </dgm:t>
    </dgm:pt>
    <dgm:pt modelId="{55BBAFF7-16BC-4E77-BD95-248C95668F68}" type="parTrans" cxnId="{42BBE4EE-E92B-4E2E-B309-0905C5906D70}">
      <dgm:prSet/>
      <dgm:spPr/>
      <dgm:t>
        <a:bodyPr/>
        <a:lstStyle/>
        <a:p>
          <a:endParaRPr lang="zh-CN" altLang="en-US" sz="1400"/>
        </a:p>
      </dgm:t>
    </dgm:pt>
    <dgm:pt modelId="{03ED306F-9289-4468-B2C5-1F82C02EA7E7}" type="sibTrans" cxnId="{42BBE4EE-E92B-4E2E-B309-0905C5906D70}">
      <dgm:prSet/>
      <dgm:spPr/>
      <dgm:t>
        <a:bodyPr/>
        <a:lstStyle/>
        <a:p>
          <a:endParaRPr lang="zh-CN" altLang="en-US" sz="1400"/>
        </a:p>
      </dgm:t>
    </dgm:pt>
    <dgm:pt modelId="{87FC2F14-6501-469F-9F06-15D34D5DF4B5}" type="pres">
      <dgm:prSet presAssocID="{FD615939-C2FD-49C9-8265-A783AC49D00B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8DC3560F-A35F-458E-A1F3-F819E0508532}" type="pres">
      <dgm:prSet presAssocID="{FD615939-C2FD-49C9-8265-A783AC49D00B}" presName="hierFlow" presStyleCnt="0"/>
      <dgm:spPr/>
      <dgm:t>
        <a:bodyPr/>
        <a:lstStyle/>
        <a:p>
          <a:endParaRPr lang="zh-CN" altLang="en-US"/>
        </a:p>
      </dgm:t>
    </dgm:pt>
    <dgm:pt modelId="{8C242DD1-0115-4659-A62E-3F0686260084}" type="pres">
      <dgm:prSet presAssocID="{FD615939-C2FD-49C9-8265-A783AC49D00B}" presName="firstBuf" presStyleCnt="0"/>
      <dgm:spPr/>
      <dgm:t>
        <a:bodyPr/>
        <a:lstStyle/>
        <a:p>
          <a:endParaRPr lang="zh-CN" altLang="en-US"/>
        </a:p>
      </dgm:t>
    </dgm:pt>
    <dgm:pt modelId="{C4F02280-F883-462C-9E24-42BB29E779C8}" type="pres">
      <dgm:prSet presAssocID="{FD615939-C2FD-49C9-8265-A783AC49D00B}" presName="hierChild1" presStyleCnt="0">
        <dgm:presLayoutVars>
          <dgm:chPref val="1"/>
          <dgm:animOne val="branch"/>
          <dgm:animLvl val="lvl"/>
        </dgm:presLayoutVars>
      </dgm:prSet>
      <dgm:spPr/>
      <dgm:t>
        <a:bodyPr/>
        <a:lstStyle/>
        <a:p>
          <a:endParaRPr lang="zh-CN" altLang="en-US"/>
        </a:p>
      </dgm:t>
    </dgm:pt>
    <dgm:pt modelId="{79A1015E-B598-4C95-9E3A-015574DAA0D2}" type="pres">
      <dgm:prSet presAssocID="{5B94BBA4-F379-4DE5-8AFA-B35A39D8B4D7}" presName="Name14" presStyleCnt="0"/>
      <dgm:spPr/>
      <dgm:t>
        <a:bodyPr/>
        <a:lstStyle/>
        <a:p>
          <a:endParaRPr lang="zh-CN" altLang="en-US"/>
        </a:p>
      </dgm:t>
    </dgm:pt>
    <dgm:pt modelId="{BBCEE630-0FFD-4197-8C11-76381117F3EF}" type="pres">
      <dgm:prSet presAssocID="{5B94BBA4-F379-4DE5-8AFA-B35A39D8B4D7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1F0AF354-359C-4BA2-9987-C4645B74F67A}" type="pres">
      <dgm:prSet presAssocID="{5B94BBA4-F379-4DE5-8AFA-B35A39D8B4D7}" presName="hierChild2" presStyleCnt="0"/>
      <dgm:spPr/>
      <dgm:t>
        <a:bodyPr/>
        <a:lstStyle/>
        <a:p>
          <a:endParaRPr lang="zh-CN" altLang="en-US"/>
        </a:p>
      </dgm:t>
    </dgm:pt>
    <dgm:pt modelId="{F951AB48-4CE4-439F-BB6C-F9F7B0893CB7}" type="pres">
      <dgm:prSet presAssocID="{5946CFD5-3869-4E9D-B5B8-AF4E6642893A}" presName="Name19" presStyleLbl="parChTrans1D2" presStyleIdx="0" presStyleCnt="2"/>
      <dgm:spPr/>
      <dgm:t>
        <a:bodyPr/>
        <a:lstStyle/>
        <a:p>
          <a:endParaRPr lang="zh-CN" altLang="en-US"/>
        </a:p>
      </dgm:t>
    </dgm:pt>
    <dgm:pt modelId="{BEB46012-7941-4E0E-A325-8030616499C6}" type="pres">
      <dgm:prSet presAssocID="{577C8F3A-FBFE-411F-A463-C1F9610111BA}" presName="Name21" presStyleCnt="0"/>
      <dgm:spPr/>
      <dgm:t>
        <a:bodyPr/>
        <a:lstStyle/>
        <a:p>
          <a:endParaRPr lang="zh-CN" altLang="en-US"/>
        </a:p>
      </dgm:t>
    </dgm:pt>
    <dgm:pt modelId="{ED499674-123B-4A94-A352-E9A8F4829BF2}" type="pres">
      <dgm:prSet presAssocID="{577C8F3A-FBFE-411F-A463-C1F9610111BA}" presName="level2Shape" presStyleLbl="node2" presStyleIdx="0" presStyleCnt="2"/>
      <dgm:spPr/>
      <dgm:t>
        <a:bodyPr/>
        <a:lstStyle/>
        <a:p>
          <a:endParaRPr lang="zh-CN" altLang="en-US"/>
        </a:p>
      </dgm:t>
    </dgm:pt>
    <dgm:pt modelId="{E16EFFFD-4303-45E9-9C88-B353344766F3}" type="pres">
      <dgm:prSet presAssocID="{577C8F3A-FBFE-411F-A463-C1F9610111BA}" presName="hierChild3" presStyleCnt="0"/>
      <dgm:spPr/>
      <dgm:t>
        <a:bodyPr/>
        <a:lstStyle/>
        <a:p>
          <a:endParaRPr lang="zh-CN" altLang="en-US"/>
        </a:p>
      </dgm:t>
    </dgm:pt>
    <dgm:pt modelId="{3404588D-3F99-4A3F-93B2-1DF61DB992B9}" type="pres">
      <dgm:prSet presAssocID="{3EC348E7-DEFD-4556-B01A-D8845307E666}" presName="Name19" presStyleLbl="parChTrans1D3" presStyleIdx="0" presStyleCnt="3"/>
      <dgm:spPr/>
      <dgm:t>
        <a:bodyPr/>
        <a:lstStyle/>
        <a:p>
          <a:endParaRPr lang="zh-CN" altLang="en-US"/>
        </a:p>
      </dgm:t>
    </dgm:pt>
    <dgm:pt modelId="{3589507B-8CEA-4816-9CBB-F3BB053EF424}" type="pres">
      <dgm:prSet presAssocID="{0AA918E0-5308-4E00-AB5D-70581A32FFB3}" presName="Name21" presStyleCnt="0"/>
      <dgm:spPr/>
      <dgm:t>
        <a:bodyPr/>
        <a:lstStyle/>
        <a:p>
          <a:endParaRPr lang="zh-CN" altLang="en-US"/>
        </a:p>
      </dgm:t>
    </dgm:pt>
    <dgm:pt modelId="{651D3FCC-04EA-4F42-B77B-9B4F2913C256}" type="pres">
      <dgm:prSet presAssocID="{0AA918E0-5308-4E00-AB5D-70581A32FFB3}" presName="level2Shape" presStyleLbl="node3" presStyleIdx="0" presStyleCnt="3"/>
      <dgm:spPr/>
      <dgm:t>
        <a:bodyPr/>
        <a:lstStyle/>
        <a:p>
          <a:endParaRPr lang="zh-CN" altLang="en-US"/>
        </a:p>
      </dgm:t>
    </dgm:pt>
    <dgm:pt modelId="{FA4BF041-F750-4452-B937-2E3ED298917A}" type="pres">
      <dgm:prSet presAssocID="{0AA918E0-5308-4E00-AB5D-70581A32FFB3}" presName="hierChild3" presStyleCnt="0"/>
      <dgm:spPr/>
      <dgm:t>
        <a:bodyPr/>
        <a:lstStyle/>
        <a:p>
          <a:endParaRPr lang="zh-CN" altLang="en-US"/>
        </a:p>
      </dgm:t>
    </dgm:pt>
    <dgm:pt modelId="{49341AFB-D431-4B9C-892E-288A43128FEE}" type="pres">
      <dgm:prSet presAssocID="{B9B3D595-320F-44CE-A61D-DBDE8B998530}" presName="Name19" presStyleLbl="parChTrans1D3" presStyleIdx="1" presStyleCnt="3"/>
      <dgm:spPr/>
      <dgm:t>
        <a:bodyPr/>
        <a:lstStyle/>
        <a:p>
          <a:endParaRPr lang="zh-CN" altLang="en-US"/>
        </a:p>
      </dgm:t>
    </dgm:pt>
    <dgm:pt modelId="{98D10746-DA90-4F27-A308-D719D01F5923}" type="pres">
      <dgm:prSet presAssocID="{AAA9029E-4789-4AD9-8951-ED1A52DBC0FF}" presName="Name21" presStyleCnt="0"/>
      <dgm:spPr/>
      <dgm:t>
        <a:bodyPr/>
        <a:lstStyle/>
        <a:p>
          <a:endParaRPr lang="zh-CN" altLang="en-US"/>
        </a:p>
      </dgm:t>
    </dgm:pt>
    <dgm:pt modelId="{F96D0E48-2F0A-427A-8F8C-956EE406A00E}" type="pres">
      <dgm:prSet presAssocID="{AAA9029E-4789-4AD9-8951-ED1A52DBC0FF}" presName="level2Shape" presStyleLbl="node3" presStyleIdx="1" presStyleCnt="3"/>
      <dgm:spPr/>
      <dgm:t>
        <a:bodyPr/>
        <a:lstStyle/>
        <a:p>
          <a:endParaRPr lang="zh-CN" altLang="en-US"/>
        </a:p>
      </dgm:t>
    </dgm:pt>
    <dgm:pt modelId="{9FBCAC83-9283-424E-881D-4E69107DE79F}" type="pres">
      <dgm:prSet presAssocID="{AAA9029E-4789-4AD9-8951-ED1A52DBC0FF}" presName="hierChild3" presStyleCnt="0"/>
      <dgm:spPr/>
      <dgm:t>
        <a:bodyPr/>
        <a:lstStyle/>
        <a:p>
          <a:endParaRPr lang="zh-CN" altLang="en-US"/>
        </a:p>
      </dgm:t>
    </dgm:pt>
    <dgm:pt modelId="{5485E212-C5F3-445E-823E-3F63F49E5825}" type="pres">
      <dgm:prSet presAssocID="{DE4D4C3D-8F39-46CD-8DCD-7B9A957A0EF8}" presName="Name19" presStyleLbl="parChTrans1D2" presStyleIdx="1" presStyleCnt="2"/>
      <dgm:spPr/>
      <dgm:t>
        <a:bodyPr/>
        <a:lstStyle/>
        <a:p>
          <a:endParaRPr lang="zh-CN" altLang="en-US"/>
        </a:p>
      </dgm:t>
    </dgm:pt>
    <dgm:pt modelId="{387D41BC-0E50-4FF2-87AB-B8B8638BF423}" type="pres">
      <dgm:prSet presAssocID="{90262756-A072-41D3-96F6-B1BCC8735347}" presName="Name21" presStyleCnt="0"/>
      <dgm:spPr/>
      <dgm:t>
        <a:bodyPr/>
        <a:lstStyle/>
        <a:p>
          <a:endParaRPr lang="zh-CN" altLang="en-US"/>
        </a:p>
      </dgm:t>
    </dgm:pt>
    <dgm:pt modelId="{DF627D94-60A4-4075-A04D-D8456365A0FD}" type="pres">
      <dgm:prSet presAssocID="{90262756-A072-41D3-96F6-B1BCC8735347}" presName="level2Shape" presStyleLbl="node2" presStyleIdx="1" presStyleCnt="2"/>
      <dgm:spPr/>
      <dgm:t>
        <a:bodyPr/>
        <a:lstStyle/>
        <a:p>
          <a:endParaRPr lang="zh-CN" altLang="en-US"/>
        </a:p>
      </dgm:t>
    </dgm:pt>
    <dgm:pt modelId="{E65A376B-50BE-4495-A762-852EA5977BC9}" type="pres">
      <dgm:prSet presAssocID="{90262756-A072-41D3-96F6-B1BCC8735347}" presName="hierChild3" presStyleCnt="0"/>
      <dgm:spPr/>
      <dgm:t>
        <a:bodyPr/>
        <a:lstStyle/>
        <a:p>
          <a:endParaRPr lang="zh-CN" altLang="en-US"/>
        </a:p>
      </dgm:t>
    </dgm:pt>
    <dgm:pt modelId="{F1FDDBB0-E927-4E3C-A3B9-6F877E93264D}" type="pres">
      <dgm:prSet presAssocID="{244676D5-4763-4872-9942-71CD505720DE}" presName="Name19" presStyleLbl="parChTrans1D3" presStyleIdx="2" presStyleCnt="3"/>
      <dgm:spPr/>
      <dgm:t>
        <a:bodyPr/>
        <a:lstStyle/>
        <a:p>
          <a:endParaRPr lang="zh-CN" altLang="en-US"/>
        </a:p>
      </dgm:t>
    </dgm:pt>
    <dgm:pt modelId="{07D6AB09-AFF7-4AD3-82AF-A8DD48942EA1}" type="pres">
      <dgm:prSet presAssocID="{7944EE21-126D-4098-B9E2-7D339C5CCB76}" presName="Name21" presStyleCnt="0"/>
      <dgm:spPr/>
      <dgm:t>
        <a:bodyPr/>
        <a:lstStyle/>
        <a:p>
          <a:endParaRPr lang="zh-CN" altLang="en-US"/>
        </a:p>
      </dgm:t>
    </dgm:pt>
    <dgm:pt modelId="{DE8570F7-8C63-416E-942E-AA9570D8B094}" type="pres">
      <dgm:prSet presAssocID="{7944EE21-126D-4098-B9E2-7D339C5CCB76}" presName="level2Shape" presStyleLbl="node3" presStyleIdx="2" presStyleCnt="3"/>
      <dgm:spPr/>
      <dgm:t>
        <a:bodyPr/>
        <a:lstStyle/>
        <a:p>
          <a:endParaRPr lang="zh-CN" altLang="en-US"/>
        </a:p>
      </dgm:t>
    </dgm:pt>
    <dgm:pt modelId="{0BF4565A-5EFF-4584-B888-3CC1B65A4CB1}" type="pres">
      <dgm:prSet presAssocID="{7944EE21-126D-4098-B9E2-7D339C5CCB76}" presName="hierChild3" presStyleCnt="0"/>
      <dgm:spPr/>
      <dgm:t>
        <a:bodyPr/>
        <a:lstStyle/>
        <a:p>
          <a:endParaRPr lang="zh-CN" altLang="en-US"/>
        </a:p>
      </dgm:t>
    </dgm:pt>
    <dgm:pt modelId="{A8FFECF4-8090-4B35-A199-2078672F12D7}" type="pres">
      <dgm:prSet presAssocID="{FD615939-C2FD-49C9-8265-A783AC49D00B}" presName="bgShapesFlow" presStyleCnt="0"/>
      <dgm:spPr/>
      <dgm:t>
        <a:bodyPr/>
        <a:lstStyle/>
        <a:p>
          <a:endParaRPr lang="zh-CN" altLang="en-US"/>
        </a:p>
      </dgm:t>
    </dgm:pt>
    <dgm:pt modelId="{0989A2B9-C54A-4149-817A-5A5E43099FE0}" type="pres">
      <dgm:prSet presAssocID="{73FC80E9-0CE9-4396-A495-FF51F6E40C80}" presName="rectComp" presStyleCnt="0"/>
      <dgm:spPr/>
      <dgm:t>
        <a:bodyPr/>
        <a:lstStyle/>
        <a:p>
          <a:endParaRPr lang="zh-CN" altLang="en-US"/>
        </a:p>
      </dgm:t>
    </dgm:pt>
    <dgm:pt modelId="{E1A7EBAC-682B-4FA0-B12D-551E48D18F2B}" type="pres">
      <dgm:prSet presAssocID="{73FC80E9-0CE9-4396-A495-FF51F6E40C80}" presName="bgRect" presStyleLbl="bgShp" presStyleIdx="0" presStyleCnt="3"/>
      <dgm:spPr/>
      <dgm:t>
        <a:bodyPr/>
        <a:lstStyle/>
        <a:p>
          <a:endParaRPr lang="zh-CN" altLang="en-US"/>
        </a:p>
      </dgm:t>
    </dgm:pt>
    <dgm:pt modelId="{FED17F41-AE96-4C23-9D25-01FB5F17491A}" type="pres">
      <dgm:prSet presAssocID="{73FC80E9-0CE9-4396-A495-FF51F6E40C80}" presName="bgRectTx" presStyleLbl="bgShp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1E7E51E-F249-434D-90C7-546114AD30F4}" type="pres">
      <dgm:prSet presAssocID="{73FC80E9-0CE9-4396-A495-FF51F6E40C80}" presName="spComp" presStyleCnt="0"/>
      <dgm:spPr/>
      <dgm:t>
        <a:bodyPr/>
        <a:lstStyle/>
        <a:p>
          <a:endParaRPr lang="zh-CN" altLang="en-US"/>
        </a:p>
      </dgm:t>
    </dgm:pt>
    <dgm:pt modelId="{B97AEE9A-AC57-4BE1-AEDD-974FD8ABC42F}" type="pres">
      <dgm:prSet presAssocID="{73FC80E9-0CE9-4396-A495-FF51F6E40C80}" presName="vSp" presStyleCnt="0"/>
      <dgm:spPr/>
      <dgm:t>
        <a:bodyPr/>
        <a:lstStyle/>
        <a:p>
          <a:endParaRPr lang="zh-CN" altLang="en-US"/>
        </a:p>
      </dgm:t>
    </dgm:pt>
    <dgm:pt modelId="{ACF16282-DE19-40A2-AC16-B002B5230D16}" type="pres">
      <dgm:prSet presAssocID="{52F3B0F6-EBF6-4ABF-933C-0473669A1CC5}" presName="rectComp" presStyleCnt="0"/>
      <dgm:spPr/>
      <dgm:t>
        <a:bodyPr/>
        <a:lstStyle/>
        <a:p>
          <a:endParaRPr lang="zh-CN" altLang="en-US"/>
        </a:p>
      </dgm:t>
    </dgm:pt>
    <dgm:pt modelId="{06A1DD58-8DDD-4917-B084-62B2F310AB31}" type="pres">
      <dgm:prSet presAssocID="{52F3B0F6-EBF6-4ABF-933C-0473669A1CC5}" presName="bgRect" presStyleLbl="bgShp" presStyleIdx="1" presStyleCnt="3"/>
      <dgm:spPr/>
      <dgm:t>
        <a:bodyPr/>
        <a:lstStyle/>
        <a:p>
          <a:endParaRPr lang="zh-CN" altLang="en-US"/>
        </a:p>
      </dgm:t>
    </dgm:pt>
    <dgm:pt modelId="{434CF019-56A7-494B-80A8-E74E3D8D5C08}" type="pres">
      <dgm:prSet presAssocID="{52F3B0F6-EBF6-4ABF-933C-0473669A1CC5}" presName="bgRectTx" presStyleLbl="bgShp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3B919B4-CE7E-4BD7-84F2-4402BF7D4CB5}" type="pres">
      <dgm:prSet presAssocID="{52F3B0F6-EBF6-4ABF-933C-0473669A1CC5}" presName="spComp" presStyleCnt="0"/>
      <dgm:spPr/>
      <dgm:t>
        <a:bodyPr/>
        <a:lstStyle/>
        <a:p>
          <a:endParaRPr lang="zh-CN" altLang="en-US"/>
        </a:p>
      </dgm:t>
    </dgm:pt>
    <dgm:pt modelId="{9C813DA0-C178-4411-B4F3-924882479B21}" type="pres">
      <dgm:prSet presAssocID="{52F3B0F6-EBF6-4ABF-933C-0473669A1CC5}" presName="vSp" presStyleCnt="0"/>
      <dgm:spPr/>
      <dgm:t>
        <a:bodyPr/>
        <a:lstStyle/>
        <a:p>
          <a:endParaRPr lang="zh-CN" altLang="en-US"/>
        </a:p>
      </dgm:t>
    </dgm:pt>
    <dgm:pt modelId="{10F0AC7F-F6BB-41FF-AB46-B5EC42A40C98}" type="pres">
      <dgm:prSet presAssocID="{F1037E56-F8E4-4C08-B928-EBFAF195D537}" presName="rectComp" presStyleCnt="0"/>
      <dgm:spPr/>
      <dgm:t>
        <a:bodyPr/>
        <a:lstStyle/>
        <a:p>
          <a:endParaRPr lang="zh-CN" altLang="en-US"/>
        </a:p>
      </dgm:t>
    </dgm:pt>
    <dgm:pt modelId="{1A7EFBF6-6404-4E63-89E1-2D6E0CB01D2E}" type="pres">
      <dgm:prSet presAssocID="{F1037E56-F8E4-4C08-B928-EBFAF195D537}" presName="bgRect" presStyleLbl="bgShp" presStyleIdx="2" presStyleCnt="3"/>
      <dgm:spPr/>
      <dgm:t>
        <a:bodyPr/>
        <a:lstStyle/>
        <a:p>
          <a:endParaRPr lang="zh-CN" altLang="en-US"/>
        </a:p>
      </dgm:t>
    </dgm:pt>
    <dgm:pt modelId="{26FA4FE1-8F1C-44F6-8A44-D7EB2A58ED03}" type="pres">
      <dgm:prSet presAssocID="{F1037E56-F8E4-4C08-B928-EBFAF195D537}" presName="bgRectTx" presStyleLbl="bgShp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0238D8EC-5F6F-4CE7-9860-117D46E0E4D3}" type="presOf" srcId="{5946CFD5-3869-4E9D-B5B8-AF4E6642893A}" destId="{F951AB48-4CE4-439F-BB6C-F9F7B0893CB7}" srcOrd="0" destOrd="0" presId="urn:microsoft.com/office/officeart/2005/8/layout/hierarchy6"/>
    <dgm:cxn modelId="{65C26AAF-608E-4556-A72A-0CEFE3A69E6A}" type="presOf" srcId="{52F3B0F6-EBF6-4ABF-933C-0473669A1CC5}" destId="{06A1DD58-8DDD-4917-B084-62B2F310AB31}" srcOrd="0" destOrd="0" presId="urn:microsoft.com/office/officeart/2005/8/layout/hierarchy6"/>
    <dgm:cxn modelId="{34E74601-BBF9-4883-98E4-86F1B6C7BA47}" srcId="{FD615939-C2FD-49C9-8265-A783AC49D00B}" destId="{73FC80E9-0CE9-4396-A495-FF51F6E40C80}" srcOrd="1" destOrd="0" parTransId="{1D30E4F8-B243-4687-9D03-D998615C9FF4}" sibTransId="{81117F71-C1AB-482A-B94B-9AAD9D79FC65}"/>
    <dgm:cxn modelId="{683F3D56-A74D-4D1F-9602-596EFEE19450}" type="presOf" srcId="{F1037E56-F8E4-4C08-B928-EBFAF195D537}" destId="{26FA4FE1-8F1C-44F6-8A44-D7EB2A58ED03}" srcOrd="1" destOrd="0" presId="urn:microsoft.com/office/officeart/2005/8/layout/hierarchy6"/>
    <dgm:cxn modelId="{DA398BFA-D250-470B-895C-7E677D244570}" type="presOf" srcId="{244676D5-4763-4872-9942-71CD505720DE}" destId="{F1FDDBB0-E927-4E3C-A3B9-6F877E93264D}" srcOrd="0" destOrd="0" presId="urn:microsoft.com/office/officeart/2005/8/layout/hierarchy6"/>
    <dgm:cxn modelId="{2FBD2464-763D-46B1-8FF8-AB78405D7A2B}" srcId="{FD615939-C2FD-49C9-8265-A783AC49D00B}" destId="{5B94BBA4-F379-4DE5-8AFA-B35A39D8B4D7}" srcOrd="0" destOrd="0" parTransId="{855D2B1C-2D2C-44A9-9526-E00434899C3E}" sibTransId="{5A6F9694-E5BF-47F9-8A02-708C4B08E84B}"/>
    <dgm:cxn modelId="{DAF71454-1672-4F83-8013-E9B31A155FCB}" srcId="{577C8F3A-FBFE-411F-A463-C1F9610111BA}" destId="{AAA9029E-4789-4AD9-8951-ED1A52DBC0FF}" srcOrd="1" destOrd="0" parTransId="{B9B3D595-320F-44CE-A61D-DBDE8B998530}" sibTransId="{938C9686-F231-4E03-8A5D-B54B20023DB7}"/>
    <dgm:cxn modelId="{BA982A34-045E-47EF-B15A-AC2AB542AA18}" type="presOf" srcId="{73FC80E9-0CE9-4396-A495-FF51F6E40C80}" destId="{E1A7EBAC-682B-4FA0-B12D-551E48D18F2B}" srcOrd="0" destOrd="0" presId="urn:microsoft.com/office/officeart/2005/8/layout/hierarchy6"/>
    <dgm:cxn modelId="{EB776CA1-B6A3-4D0B-A5B9-62E67F6517E1}" type="presOf" srcId="{5B94BBA4-F379-4DE5-8AFA-B35A39D8B4D7}" destId="{BBCEE630-0FFD-4197-8C11-76381117F3EF}" srcOrd="0" destOrd="0" presId="urn:microsoft.com/office/officeart/2005/8/layout/hierarchy6"/>
    <dgm:cxn modelId="{BB19E6E1-3E7D-4352-8DE8-4BF80085B415}" type="presOf" srcId="{AAA9029E-4789-4AD9-8951-ED1A52DBC0FF}" destId="{F96D0E48-2F0A-427A-8F8C-956EE406A00E}" srcOrd="0" destOrd="0" presId="urn:microsoft.com/office/officeart/2005/8/layout/hierarchy6"/>
    <dgm:cxn modelId="{41471BB6-A17B-420D-919E-1EBD3829D9B4}" srcId="{5B94BBA4-F379-4DE5-8AFA-B35A39D8B4D7}" destId="{577C8F3A-FBFE-411F-A463-C1F9610111BA}" srcOrd="0" destOrd="0" parTransId="{5946CFD5-3869-4E9D-B5B8-AF4E6642893A}" sibTransId="{FEBE8F2F-D913-4653-8F96-34485ACBB672}"/>
    <dgm:cxn modelId="{AEAB63D8-C9FF-40DF-9FE2-1C9ABD4BEB20}" type="presOf" srcId="{DE4D4C3D-8F39-46CD-8DCD-7B9A957A0EF8}" destId="{5485E212-C5F3-445E-823E-3F63F49E5825}" srcOrd="0" destOrd="0" presId="urn:microsoft.com/office/officeart/2005/8/layout/hierarchy6"/>
    <dgm:cxn modelId="{14804CF9-04C1-4CF6-8612-6B67B00DA5F0}" type="presOf" srcId="{F1037E56-F8E4-4C08-B928-EBFAF195D537}" destId="{1A7EFBF6-6404-4E63-89E1-2D6E0CB01D2E}" srcOrd="0" destOrd="0" presId="urn:microsoft.com/office/officeart/2005/8/layout/hierarchy6"/>
    <dgm:cxn modelId="{5D6B87FC-1715-41AD-8597-529BD4BA2DB1}" type="presOf" srcId="{7944EE21-126D-4098-B9E2-7D339C5CCB76}" destId="{DE8570F7-8C63-416E-942E-AA9570D8B094}" srcOrd="0" destOrd="0" presId="urn:microsoft.com/office/officeart/2005/8/layout/hierarchy6"/>
    <dgm:cxn modelId="{C7E0B4F1-9B96-45A3-A28A-33E75E0F3745}" type="presOf" srcId="{3EC348E7-DEFD-4556-B01A-D8845307E666}" destId="{3404588D-3F99-4A3F-93B2-1DF61DB992B9}" srcOrd="0" destOrd="0" presId="urn:microsoft.com/office/officeart/2005/8/layout/hierarchy6"/>
    <dgm:cxn modelId="{66B5A2E7-EA18-493B-9CE4-43C867CFEC42}" type="presOf" srcId="{577C8F3A-FBFE-411F-A463-C1F9610111BA}" destId="{ED499674-123B-4A94-A352-E9A8F4829BF2}" srcOrd="0" destOrd="0" presId="urn:microsoft.com/office/officeart/2005/8/layout/hierarchy6"/>
    <dgm:cxn modelId="{7EF323DA-40C0-4B36-9161-7048FBAA8CB5}" type="presOf" srcId="{90262756-A072-41D3-96F6-B1BCC8735347}" destId="{DF627D94-60A4-4075-A04D-D8456365A0FD}" srcOrd="0" destOrd="0" presId="urn:microsoft.com/office/officeart/2005/8/layout/hierarchy6"/>
    <dgm:cxn modelId="{71B3F936-7E2B-40AA-B427-6D9920E8E109}" type="presOf" srcId="{0AA918E0-5308-4E00-AB5D-70581A32FFB3}" destId="{651D3FCC-04EA-4F42-B77B-9B4F2913C256}" srcOrd="0" destOrd="0" presId="urn:microsoft.com/office/officeart/2005/8/layout/hierarchy6"/>
    <dgm:cxn modelId="{9BB091A3-1F5C-4710-8EB8-0F251B88ED10}" type="presOf" srcId="{73FC80E9-0CE9-4396-A495-FF51F6E40C80}" destId="{FED17F41-AE96-4C23-9D25-01FB5F17491A}" srcOrd="1" destOrd="0" presId="urn:microsoft.com/office/officeart/2005/8/layout/hierarchy6"/>
    <dgm:cxn modelId="{805E5CF4-BFB7-489A-B3E3-11E4B2416D83}" srcId="{FD615939-C2FD-49C9-8265-A783AC49D00B}" destId="{52F3B0F6-EBF6-4ABF-933C-0473669A1CC5}" srcOrd="2" destOrd="0" parTransId="{0E127DEE-7307-40F9-9AD5-1CF25777500F}" sibTransId="{79D80A72-38BD-4696-8164-4D8CA874CF9A}"/>
    <dgm:cxn modelId="{42BBE4EE-E92B-4E2E-B309-0905C5906D70}" srcId="{FD615939-C2FD-49C9-8265-A783AC49D00B}" destId="{F1037E56-F8E4-4C08-B928-EBFAF195D537}" srcOrd="3" destOrd="0" parTransId="{55BBAFF7-16BC-4E77-BD95-248C95668F68}" sibTransId="{03ED306F-9289-4468-B2C5-1F82C02EA7E7}"/>
    <dgm:cxn modelId="{D7B65A3C-E10D-474B-900C-737AD8EA14C6}" srcId="{5B94BBA4-F379-4DE5-8AFA-B35A39D8B4D7}" destId="{90262756-A072-41D3-96F6-B1BCC8735347}" srcOrd="1" destOrd="0" parTransId="{DE4D4C3D-8F39-46CD-8DCD-7B9A957A0EF8}" sibTransId="{879DFEEA-8CC7-4F3A-A6D2-09A9FEF915F7}"/>
    <dgm:cxn modelId="{6EDDF4FF-D085-4668-8BDD-3E7BE4C7C751}" type="presOf" srcId="{52F3B0F6-EBF6-4ABF-933C-0473669A1CC5}" destId="{434CF019-56A7-494B-80A8-E74E3D8D5C08}" srcOrd="1" destOrd="0" presId="urn:microsoft.com/office/officeart/2005/8/layout/hierarchy6"/>
    <dgm:cxn modelId="{B2D9B009-0693-45D5-831A-68B5E5B26515}" type="presOf" srcId="{FD615939-C2FD-49C9-8265-A783AC49D00B}" destId="{87FC2F14-6501-469F-9F06-15D34D5DF4B5}" srcOrd="0" destOrd="0" presId="urn:microsoft.com/office/officeart/2005/8/layout/hierarchy6"/>
    <dgm:cxn modelId="{FF4FC01C-C909-444B-B218-500E1EF53DC2}" srcId="{577C8F3A-FBFE-411F-A463-C1F9610111BA}" destId="{0AA918E0-5308-4E00-AB5D-70581A32FFB3}" srcOrd="0" destOrd="0" parTransId="{3EC348E7-DEFD-4556-B01A-D8845307E666}" sibTransId="{ABEDAA0A-4284-4BAF-ADAF-EC31DA54B53E}"/>
    <dgm:cxn modelId="{5C26663E-2D5C-4B02-B576-C270B8985BAE}" type="presOf" srcId="{B9B3D595-320F-44CE-A61D-DBDE8B998530}" destId="{49341AFB-D431-4B9C-892E-288A43128FEE}" srcOrd="0" destOrd="0" presId="urn:microsoft.com/office/officeart/2005/8/layout/hierarchy6"/>
    <dgm:cxn modelId="{867AE1F4-45AB-424B-A65C-A754BD9976C3}" srcId="{90262756-A072-41D3-96F6-B1BCC8735347}" destId="{7944EE21-126D-4098-B9E2-7D339C5CCB76}" srcOrd="0" destOrd="0" parTransId="{244676D5-4763-4872-9942-71CD505720DE}" sibTransId="{7D0EB0E5-61C1-4C72-8D42-92F5229A76EE}"/>
    <dgm:cxn modelId="{8DE6D692-D5F5-4915-8AB4-110F07EAAAD1}" type="presParOf" srcId="{87FC2F14-6501-469F-9F06-15D34D5DF4B5}" destId="{8DC3560F-A35F-458E-A1F3-F819E0508532}" srcOrd="0" destOrd="0" presId="urn:microsoft.com/office/officeart/2005/8/layout/hierarchy6"/>
    <dgm:cxn modelId="{6FF81DB8-CD3B-43E4-AE2C-4D95898BB864}" type="presParOf" srcId="{8DC3560F-A35F-458E-A1F3-F819E0508532}" destId="{8C242DD1-0115-4659-A62E-3F0686260084}" srcOrd="0" destOrd="0" presId="urn:microsoft.com/office/officeart/2005/8/layout/hierarchy6"/>
    <dgm:cxn modelId="{66A94407-F69A-4C0B-8092-E8A0183A2BFC}" type="presParOf" srcId="{8DC3560F-A35F-458E-A1F3-F819E0508532}" destId="{C4F02280-F883-462C-9E24-42BB29E779C8}" srcOrd="1" destOrd="0" presId="urn:microsoft.com/office/officeart/2005/8/layout/hierarchy6"/>
    <dgm:cxn modelId="{28874EAB-1E3D-4EFF-94BE-9FE6E96E76EC}" type="presParOf" srcId="{C4F02280-F883-462C-9E24-42BB29E779C8}" destId="{79A1015E-B598-4C95-9E3A-015574DAA0D2}" srcOrd="0" destOrd="0" presId="urn:microsoft.com/office/officeart/2005/8/layout/hierarchy6"/>
    <dgm:cxn modelId="{CCF68199-9794-4486-94E0-2EA47CE36970}" type="presParOf" srcId="{79A1015E-B598-4C95-9E3A-015574DAA0D2}" destId="{BBCEE630-0FFD-4197-8C11-76381117F3EF}" srcOrd="0" destOrd="0" presId="urn:microsoft.com/office/officeart/2005/8/layout/hierarchy6"/>
    <dgm:cxn modelId="{892EE73C-49C6-4461-A1D2-A9AA94439D2E}" type="presParOf" srcId="{79A1015E-B598-4C95-9E3A-015574DAA0D2}" destId="{1F0AF354-359C-4BA2-9987-C4645B74F67A}" srcOrd="1" destOrd="0" presId="urn:microsoft.com/office/officeart/2005/8/layout/hierarchy6"/>
    <dgm:cxn modelId="{A4FA68E6-8C2C-4E42-9103-A44F7EA95008}" type="presParOf" srcId="{1F0AF354-359C-4BA2-9987-C4645B74F67A}" destId="{F951AB48-4CE4-439F-BB6C-F9F7B0893CB7}" srcOrd="0" destOrd="0" presId="urn:microsoft.com/office/officeart/2005/8/layout/hierarchy6"/>
    <dgm:cxn modelId="{C54B12A9-7E5C-47EB-8BA2-6AE8332CD1E4}" type="presParOf" srcId="{1F0AF354-359C-4BA2-9987-C4645B74F67A}" destId="{BEB46012-7941-4E0E-A325-8030616499C6}" srcOrd="1" destOrd="0" presId="urn:microsoft.com/office/officeart/2005/8/layout/hierarchy6"/>
    <dgm:cxn modelId="{D8DF9629-13F0-4893-AFE7-30BE9A532A3A}" type="presParOf" srcId="{BEB46012-7941-4E0E-A325-8030616499C6}" destId="{ED499674-123B-4A94-A352-E9A8F4829BF2}" srcOrd="0" destOrd="0" presId="urn:microsoft.com/office/officeart/2005/8/layout/hierarchy6"/>
    <dgm:cxn modelId="{BC6A210C-6918-4A17-91B7-99DBFEE8DB97}" type="presParOf" srcId="{BEB46012-7941-4E0E-A325-8030616499C6}" destId="{E16EFFFD-4303-45E9-9C88-B353344766F3}" srcOrd="1" destOrd="0" presId="urn:microsoft.com/office/officeart/2005/8/layout/hierarchy6"/>
    <dgm:cxn modelId="{07ABBEBC-F3F8-46FE-812E-B00F4CA0C845}" type="presParOf" srcId="{E16EFFFD-4303-45E9-9C88-B353344766F3}" destId="{3404588D-3F99-4A3F-93B2-1DF61DB992B9}" srcOrd="0" destOrd="0" presId="urn:microsoft.com/office/officeart/2005/8/layout/hierarchy6"/>
    <dgm:cxn modelId="{B495C659-981A-43E3-8A6D-1B53DD59D486}" type="presParOf" srcId="{E16EFFFD-4303-45E9-9C88-B353344766F3}" destId="{3589507B-8CEA-4816-9CBB-F3BB053EF424}" srcOrd="1" destOrd="0" presId="urn:microsoft.com/office/officeart/2005/8/layout/hierarchy6"/>
    <dgm:cxn modelId="{60B622C2-7E86-4BA9-A331-51EB2B00E9DA}" type="presParOf" srcId="{3589507B-8CEA-4816-9CBB-F3BB053EF424}" destId="{651D3FCC-04EA-4F42-B77B-9B4F2913C256}" srcOrd="0" destOrd="0" presId="urn:microsoft.com/office/officeart/2005/8/layout/hierarchy6"/>
    <dgm:cxn modelId="{4C697B94-CF21-4E25-AEEA-8B0874094860}" type="presParOf" srcId="{3589507B-8CEA-4816-9CBB-F3BB053EF424}" destId="{FA4BF041-F750-4452-B937-2E3ED298917A}" srcOrd="1" destOrd="0" presId="urn:microsoft.com/office/officeart/2005/8/layout/hierarchy6"/>
    <dgm:cxn modelId="{1524983E-F21C-48E3-B26A-E6B2D03045C3}" type="presParOf" srcId="{E16EFFFD-4303-45E9-9C88-B353344766F3}" destId="{49341AFB-D431-4B9C-892E-288A43128FEE}" srcOrd="2" destOrd="0" presId="urn:microsoft.com/office/officeart/2005/8/layout/hierarchy6"/>
    <dgm:cxn modelId="{EB17B667-1D5A-4823-9C64-D182B90C2A93}" type="presParOf" srcId="{E16EFFFD-4303-45E9-9C88-B353344766F3}" destId="{98D10746-DA90-4F27-A308-D719D01F5923}" srcOrd="3" destOrd="0" presId="urn:microsoft.com/office/officeart/2005/8/layout/hierarchy6"/>
    <dgm:cxn modelId="{5AF96A15-372F-4D42-A2B1-2F6879A10256}" type="presParOf" srcId="{98D10746-DA90-4F27-A308-D719D01F5923}" destId="{F96D0E48-2F0A-427A-8F8C-956EE406A00E}" srcOrd="0" destOrd="0" presId="urn:microsoft.com/office/officeart/2005/8/layout/hierarchy6"/>
    <dgm:cxn modelId="{9E996562-CAE3-4D88-8818-C21D5318A87F}" type="presParOf" srcId="{98D10746-DA90-4F27-A308-D719D01F5923}" destId="{9FBCAC83-9283-424E-881D-4E69107DE79F}" srcOrd="1" destOrd="0" presId="urn:microsoft.com/office/officeart/2005/8/layout/hierarchy6"/>
    <dgm:cxn modelId="{D807AAF7-400C-4452-AB11-4CB2BC06A75C}" type="presParOf" srcId="{1F0AF354-359C-4BA2-9987-C4645B74F67A}" destId="{5485E212-C5F3-445E-823E-3F63F49E5825}" srcOrd="2" destOrd="0" presId="urn:microsoft.com/office/officeart/2005/8/layout/hierarchy6"/>
    <dgm:cxn modelId="{B72ED01A-2688-46E3-8098-257896C412C5}" type="presParOf" srcId="{1F0AF354-359C-4BA2-9987-C4645B74F67A}" destId="{387D41BC-0E50-4FF2-87AB-B8B8638BF423}" srcOrd="3" destOrd="0" presId="urn:microsoft.com/office/officeart/2005/8/layout/hierarchy6"/>
    <dgm:cxn modelId="{E69E19DE-B7A5-4F7D-B524-969257EBA3FC}" type="presParOf" srcId="{387D41BC-0E50-4FF2-87AB-B8B8638BF423}" destId="{DF627D94-60A4-4075-A04D-D8456365A0FD}" srcOrd="0" destOrd="0" presId="urn:microsoft.com/office/officeart/2005/8/layout/hierarchy6"/>
    <dgm:cxn modelId="{99126837-48B8-46A6-AEFC-A88BE38313F1}" type="presParOf" srcId="{387D41BC-0E50-4FF2-87AB-B8B8638BF423}" destId="{E65A376B-50BE-4495-A762-852EA5977BC9}" srcOrd="1" destOrd="0" presId="urn:microsoft.com/office/officeart/2005/8/layout/hierarchy6"/>
    <dgm:cxn modelId="{C4B38409-7BEC-49BA-B898-399E1E3E6C3D}" type="presParOf" srcId="{E65A376B-50BE-4495-A762-852EA5977BC9}" destId="{F1FDDBB0-E927-4E3C-A3B9-6F877E93264D}" srcOrd="0" destOrd="0" presId="urn:microsoft.com/office/officeart/2005/8/layout/hierarchy6"/>
    <dgm:cxn modelId="{35406E29-5A51-4759-997B-A194EB1D3923}" type="presParOf" srcId="{E65A376B-50BE-4495-A762-852EA5977BC9}" destId="{07D6AB09-AFF7-4AD3-82AF-A8DD48942EA1}" srcOrd="1" destOrd="0" presId="urn:microsoft.com/office/officeart/2005/8/layout/hierarchy6"/>
    <dgm:cxn modelId="{D9BA472D-437B-4D39-B830-5B54969FA015}" type="presParOf" srcId="{07D6AB09-AFF7-4AD3-82AF-A8DD48942EA1}" destId="{DE8570F7-8C63-416E-942E-AA9570D8B094}" srcOrd="0" destOrd="0" presId="urn:microsoft.com/office/officeart/2005/8/layout/hierarchy6"/>
    <dgm:cxn modelId="{1D182B1C-D710-4190-B446-6F8392BE77B4}" type="presParOf" srcId="{07D6AB09-AFF7-4AD3-82AF-A8DD48942EA1}" destId="{0BF4565A-5EFF-4584-B888-3CC1B65A4CB1}" srcOrd="1" destOrd="0" presId="urn:microsoft.com/office/officeart/2005/8/layout/hierarchy6"/>
    <dgm:cxn modelId="{7C913F78-CE64-4A06-A97A-7415B63586A2}" type="presParOf" srcId="{87FC2F14-6501-469F-9F06-15D34D5DF4B5}" destId="{A8FFECF4-8090-4B35-A199-2078672F12D7}" srcOrd="1" destOrd="0" presId="urn:microsoft.com/office/officeart/2005/8/layout/hierarchy6"/>
    <dgm:cxn modelId="{5B38FEDB-0AD4-40C8-B838-5575066120D4}" type="presParOf" srcId="{A8FFECF4-8090-4B35-A199-2078672F12D7}" destId="{0989A2B9-C54A-4149-817A-5A5E43099FE0}" srcOrd="0" destOrd="0" presId="urn:microsoft.com/office/officeart/2005/8/layout/hierarchy6"/>
    <dgm:cxn modelId="{54F13B2A-39ED-44BF-88ED-D518A6A9E5BD}" type="presParOf" srcId="{0989A2B9-C54A-4149-817A-5A5E43099FE0}" destId="{E1A7EBAC-682B-4FA0-B12D-551E48D18F2B}" srcOrd="0" destOrd="0" presId="urn:microsoft.com/office/officeart/2005/8/layout/hierarchy6"/>
    <dgm:cxn modelId="{FE82208F-59B9-45E0-97CD-1601C0EB1460}" type="presParOf" srcId="{0989A2B9-C54A-4149-817A-5A5E43099FE0}" destId="{FED17F41-AE96-4C23-9D25-01FB5F17491A}" srcOrd="1" destOrd="0" presId="urn:microsoft.com/office/officeart/2005/8/layout/hierarchy6"/>
    <dgm:cxn modelId="{81E9F7F9-E7C9-4316-A638-019D9F4D881F}" type="presParOf" srcId="{A8FFECF4-8090-4B35-A199-2078672F12D7}" destId="{E1E7E51E-F249-434D-90C7-546114AD30F4}" srcOrd="1" destOrd="0" presId="urn:microsoft.com/office/officeart/2005/8/layout/hierarchy6"/>
    <dgm:cxn modelId="{3EFCF0B5-76D0-4FFC-A082-4E2DC7AE9210}" type="presParOf" srcId="{E1E7E51E-F249-434D-90C7-546114AD30F4}" destId="{B97AEE9A-AC57-4BE1-AEDD-974FD8ABC42F}" srcOrd="0" destOrd="0" presId="urn:microsoft.com/office/officeart/2005/8/layout/hierarchy6"/>
    <dgm:cxn modelId="{BEA1E6CA-3531-43DC-AAEB-05213FE4406D}" type="presParOf" srcId="{A8FFECF4-8090-4B35-A199-2078672F12D7}" destId="{ACF16282-DE19-40A2-AC16-B002B5230D16}" srcOrd="2" destOrd="0" presId="urn:microsoft.com/office/officeart/2005/8/layout/hierarchy6"/>
    <dgm:cxn modelId="{991387F9-EC14-494A-94AA-2A8306C0C0D5}" type="presParOf" srcId="{ACF16282-DE19-40A2-AC16-B002B5230D16}" destId="{06A1DD58-8DDD-4917-B084-62B2F310AB31}" srcOrd="0" destOrd="0" presId="urn:microsoft.com/office/officeart/2005/8/layout/hierarchy6"/>
    <dgm:cxn modelId="{4274B15F-86FB-47FB-B713-634CD934FF22}" type="presParOf" srcId="{ACF16282-DE19-40A2-AC16-B002B5230D16}" destId="{434CF019-56A7-494B-80A8-E74E3D8D5C08}" srcOrd="1" destOrd="0" presId="urn:microsoft.com/office/officeart/2005/8/layout/hierarchy6"/>
    <dgm:cxn modelId="{04F8DB35-DF45-4136-BBC0-D13D865FC3F6}" type="presParOf" srcId="{A8FFECF4-8090-4B35-A199-2078672F12D7}" destId="{93B919B4-CE7E-4BD7-84F2-4402BF7D4CB5}" srcOrd="3" destOrd="0" presId="urn:microsoft.com/office/officeart/2005/8/layout/hierarchy6"/>
    <dgm:cxn modelId="{1856873C-B16B-4171-9421-BE4FA0E34A2D}" type="presParOf" srcId="{93B919B4-CE7E-4BD7-84F2-4402BF7D4CB5}" destId="{9C813DA0-C178-4411-B4F3-924882479B21}" srcOrd="0" destOrd="0" presId="urn:microsoft.com/office/officeart/2005/8/layout/hierarchy6"/>
    <dgm:cxn modelId="{850A4DBC-C678-4427-9E59-319E2D857989}" type="presParOf" srcId="{A8FFECF4-8090-4B35-A199-2078672F12D7}" destId="{10F0AC7F-F6BB-41FF-AB46-B5EC42A40C98}" srcOrd="4" destOrd="0" presId="urn:microsoft.com/office/officeart/2005/8/layout/hierarchy6"/>
    <dgm:cxn modelId="{EBF3F660-EBA9-4935-9F73-28A8C4ED5423}" type="presParOf" srcId="{10F0AC7F-F6BB-41FF-AB46-B5EC42A40C98}" destId="{1A7EFBF6-6404-4E63-89E1-2D6E0CB01D2E}" srcOrd="0" destOrd="0" presId="urn:microsoft.com/office/officeart/2005/8/layout/hierarchy6"/>
    <dgm:cxn modelId="{58EBB5A6-FB19-4263-B88E-8CF714C2E789}" type="presParOf" srcId="{10F0AC7F-F6BB-41FF-AB46-B5EC42A40C98}" destId="{26FA4FE1-8F1C-44F6-8A44-D7EB2A58ED03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724173-6E81-4282-9364-0BA07C34E30A}">
      <dsp:nvSpPr>
        <dsp:cNvPr id="0" name=""/>
        <dsp:cNvSpPr/>
      </dsp:nvSpPr>
      <dsp:spPr>
        <a:xfrm>
          <a:off x="4987818" y="3672408"/>
          <a:ext cx="2667896" cy="17281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511803"/>
              <a:satOff val="16061"/>
              <a:lumOff val="6013"/>
              <a:alphaOff val="0"/>
            </a:schemeClr>
          </a:solidFill>
          <a:prstDash val="solid"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400" kern="1200" dirty="0" smtClean="0"/>
            <a:t>学生管理</a:t>
          </a:r>
          <a:endParaRPr lang="zh-CN" altLang="en-US" sz="2400" kern="1200" dirty="0"/>
        </a:p>
      </dsp:txBody>
      <dsp:txXfrm>
        <a:off x="5826150" y="4142419"/>
        <a:ext cx="1791601" cy="1220218"/>
      </dsp:txXfrm>
    </dsp:sp>
    <dsp:sp modelId="{AB5A5F16-0449-47B1-BFF2-4E6DA54B8E98}">
      <dsp:nvSpPr>
        <dsp:cNvPr id="0" name=""/>
        <dsp:cNvSpPr/>
      </dsp:nvSpPr>
      <dsp:spPr>
        <a:xfrm>
          <a:off x="634934" y="3672408"/>
          <a:ext cx="2667896" cy="17281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767704"/>
              <a:satOff val="24091"/>
              <a:lumOff val="9020"/>
              <a:alphaOff val="0"/>
            </a:schemeClr>
          </a:solidFill>
          <a:prstDash val="solid"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400" kern="1200" dirty="0" smtClean="0"/>
            <a:t>教师支持</a:t>
          </a:r>
          <a:endParaRPr lang="zh-CN" altLang="en-US" sz="2400" kern="1200" dirty="0"/>
        </a:p>
      </dsp:txBody>
      <dsp:txXfrm>
        <a:off x="672897" y="4142419"/>
        <a:ext cx="1791601" cy="1220218"/>
      </dsp:txXfrm>
    </dsp:sp>
    <dsp:sp modelId="{82AA3F70-3420-4AD9-9ADD-3B5806E3E4D0}">
      <dsp:nvSpPr>
        <dsp:cNvPr id="0" name=""/>
        <dsp:cNvSpPr/>
      </dsp:nvSpPr>
      <dsp:spPr>
        <a:xfrm>
          <a:off x="4987818" y="0"/>
          <a:ext cx="2667896" cy="17281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255901"/>
              <a:satOff val="8030"/>
              <a:lumOff val="3007"/>
              <a:alphaOff val="0"/>
            </a:schemeClr>
          </a:solidFill>
          <a:prstDash val="solid"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400" kern="1200" dirty="0" smtClean="0"/>
            <a:t>课程引进</a:t>
          </a:r>
          <a:endParaRPr lang="zh-CN" altLang="en-US" sz="2400" kern="1200" dirty="0"/>
        </a:p>
      </dsp:txBody>
      <dsp:txXfrm>
        <a:off x="5826150" y="37963"/>
        <a:ext cx="1791601" cy="1220218"/>
      </dsp:txXfrm>
    </dsp:sp>
    <dsp:sp modelId="{97FDA53F-6CCF-4834-9030-484C8788A274}">
      <dsp:nvSpPr>
        <dsp:cNvPr id="0" name=""/>
        <dsp:cNvSpPr/>
      </dsp:nvSpPr>
      <dsp:spPr>
        <a:xfrm>
          <a:off x="634934" y="0"/>
          <a:ext cx="2667896" cy="17281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400" kern="1200" dirty="0" smtClean="0"/>
            <a:t>硬件建设</a:t>
          </a:r>
          <a:endParaRPr lang="zh-CN" altLang="en-US" sz="2400" kern="1200" dirty="0"/>
        </a:p>
      </dsp:txBody>
      <dsp:txXfrm>
        <a:off x="672897" y="37963"/>
        <a:ext cx="1791601" cy="1220218"/>
      </dsp:txXfrm>
    </dsp:sp>
    <dsp:sp modelId="{C6B54C99-4778-4B7B-B17D-5A0AAAD98DA0}">
      <dsp:nvSpPr>
        <dsp:cNvPr id="0" name=""/>
        <dsp:cNvSpPr/>
      </dsp:nvSpPr>
      <dsp:spPr>
        <a:xfrm>
          <a:off x="1752859" y="307834"/>
          <a:ext cx="2338459" cy="2338459"/>
        </a:xfrm>
        <a:prstGeom prst="pieWedg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5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5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少年社</a:t>
          </a:r>
          <a:endParaRPr lang="zh-CN" altLang="en-US" sz="2800" kern="1200" dirty="0"/>
        </a:p>
      </dsp:txBody>
      <dsp:txXfrm>
        <a:off x="2437778" y="992753"/>
        <a:ext cx="1653540" cy="1653540"/>
      </dsp:txXfrm>
    </dsp:sp>
    <dsp:sp modelId="{A1CD14C5-5AFB-4B3F-BF3F-58CD9B1E1980}">
      <dsp:nvSpPr>
        <dsp:cNvPr id="0" name=""/>
        <dsp:cNvSpPr/>
      </dsp:nvSpPr>
      <dsp:spPr>
        <a:xfrm rot="5400000">
          <a:off x="4199331" y="307834"/>
          <a:ext cx="2338459" cy="2338459"/>
        </a:xfrm>
        <a:prstGeom prst="pieWedge">
          <a:avLst/>
        </a:prstGeom>
        <a:gradFill rotWithShape="0">
          <a:gsLst>
            <a:gs pos="0">
              <a:schemeClr val="accent5">
                <a:hueOff val="-255901"/>
                <a:satOff val="8030"/>
                <a:lumOff val="3007"/>
                <a:alphaOff val="0"/>
                <a:tint val="60000"/>
                <a:satMod val="160000"/>
              </a:schemeClr>
            </a:gs>
            <a:gs pos="46000">
              <a:schemeClr val="accent5">
                <a:hueOff val="-255901"/>
                <a:satOff val="8030"/>
                <a:lumOff val="3007"/>
                <a:alphaOff val="0"/>
                <a:tint val="86000"/>
                <a:satMod val="160000"/>
              </a:schemeClr>
            </a:gs>
            <a:gs pos="100000">
              <a:schemeClr val="accent5">
                <a:hueOff val="-255901"/>
                <a:satOff val="8030"/>
                <a:lumOff val="3007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5">
              <a:hueOff val="-255901"/>
              <a:satOff val="8030"/>
              <a:lumOff val="3007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画出</a:t>
          </a:r>
          <a:endParaRPr lang="en-US" altLang="zh-CN" sz="2800" kern="1200" dirty="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彩虹</a:t>
          </a:r>
          <a:endParaRPr lang="zh-CN" altLang="en-US" sz="2800" kern="1200" dirty="0"/>
        </a:p>
      </dsp:txBody>
      <dsp:txXfrm rot="-5400000">
        <a:off x="4199331" y="992753"/>
        <a:ext cx="1653540" cy="1653540"/>
      </dsp:txXfrm>
    </dsp:sp>
    <dsp:sp modelId="{45D9F5BD-4D11-4B75-9152-0974E76F0ECF}">
      <dsp:nvSpPr>
        <dsp:cNvPr id="0" name=""/>
        <dsp:cNvSpPr/>
      </dsp:nvSpPr>
      <dsp:spPr>
        <a:xfrm rot="10800000">
          <a:off x="4199331" y="2754306"/>
          <a:ext cx="2338459" cy="2338459"/>
        </a:xfrm>
        <a:prstGeom prst="pieWedge">
          <a:avLst/>
        </a:prstGeom>
        <a:gradFill rotWithShape="0">
          <a:gsLst>
            <a:gs pos="0">
              <a:schemeClr val="accent5">
                <a:hueOff val="-511803"/>
                <a:satOff val="16061"/>
                <a:lumOff val="6013"/>
                <a:alphaOff val="0"/>
                <a:tint val="60000"/>
                <a:satMod val="160000"/>
              </a:schemeClr>
            </a:gs>
            <a:gs pos="46000">
              <a:schemeClr val="accent5">
                <a:hueOff val="-511803"/>
                <a:satOff val="16061"/>
                <a:lumOff val="6013"/>
                <a:alphaOff val="0"/>
                <a:tint val="86000"/>
                <a:satMod val="160000"/>
              </a:schemeClr>
            </a:gs>
            <a:gs pos="100000">
              <a:schemeClr val="accent5">
                <a:hueOff val="-511803"/>
                <a:satOff val="16061"/>
                <a:lumOff val="6013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5">
              <a:hueOff val="-511803"/>
              <a:satOff val="16061"/>
              <a:lumOff val="6013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麦苗班</a:t>
          </a:r>
          <a:endParaRPr lang="zh-CN" altLang="en-US" sz="2800" kern="1200" dirty="0"/>
        </a:p>
      </dsp:txBody>
      <dsp:txXfrm rot="10800000">
        <a:off x="4199331" y="2754306"/>
        <a:ext cx="1653540" cy="1653540"/>
      </dsp:txXfrm>
    </dsp:sp>
    <dsp:sp modelId="{B36DEAC5-67EF-461E-8043-5FBBD4720F35}">
      <dsp:nvSpPr>
        <dsp:cNvPr id="0" name=""/>
        <dsp:cNvSpPr/>
      </dsp:nvSpPr>
      <dsp:spPr>
        <a:xfrm rot="16200000">
          <a:off x="1752859" y="2754306"/>
          <a:ext cx="2338459" cy="2338459"/>
        </a:xfrm>
        <a:prstGeom prst="pieWedge">
          <a:avLst/>
        </a:prstGeom>
        <a:gradFill rotWithShape="0">
          <a:gsLst>
            <a:gs pos="0">
              <a:schemeClr val="accent5">
                <a:hueOff val="-767704"/>
                <a:satOff val="24091"/>
                <a:lumOff val="9020"/>
                <a:alphaOff val="0"/>
                <a:tint val="60000"/>
                <a:satMod val="160000"/>
              </a:schemeClr>
            </a:gs>
            <a:gs pos="46000">
              <a:schemeClr val="accent5">
                <a:hueOff val="-767704"/>
                <a:satOff val="24091"/>
                <a:lumOff val="9020"/>
                <a:alphaOff val="0"/>
                <a:tint val="86000"/>
                <a:satMod val="160000"/>
              </a:schemeClr>
            </a:gs>
            <a:gs pos="100000">
              <a:schemeClr val="accent5">
                <a:hueOff val="-767704"/>
                <a:satOff val="24091"/>
                <a:lumOff val="902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5">
              <a:hueOff val="-767704"/>
              <a:satOff val="24091"/>
              <a:lumOff val="902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大山</a:t>
          </a:r>
          <a:endParaRPr lang="en-US" altLang="zh-CN" sz="2800" kern="1200" dirty="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脊梁</a:t>
          </a:r>
          <a:endParaRPr lang="zh-CN" altLang="en-US" sz="2800" kern="1200" dirty="0"/>
        </a:p>
      </dsp:txBody>
      <dsp:txXfrm rot="5400000">
        <a:off x="2437778" y="2754306"/>
        <a:ext cx="1653540" cy="1653540"/>
      </dsp:txXfrm>
    </dsp:sp>
    <dsp:sp modelId="{2288B2E7-9282-4938-88F0-D78E78D519BA}">
      <dsp:nvSpPr>
        <dsp:cNvPr id="0" name=""/>
        <dsp:cNvSpPr/>
      </dsp:nvSpPr>
      <dsp:spPr>
        <a:xfrm>
          <a:off x="3741630" y="2214246"/>
          <a:ext cx="807389" cy="702078"/>
        </a:xfrm>
        <a:prstGeom prst="circularArrow">
          <a:avLst/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5">
                <a:tint val="40000"/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5">
              <a:tint val="4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</dsp:sp>
    <dsp:sp modelId="{7B1EB511-3033-472F-B669-5C653620770F}">
      <dsp:nvSpPr>
        <dsp:cNvPr id="0" name=""/>
        <dsp:cNvSpPr/>
      </dsp:nvSpPr>
      <dsp:spPr>
        <a:xfrm rot="10800000">
          <a:off x="3741630" y="2484276"/>
          <a:ext cx="807389" cy="702078"/>
        </a:xfrm>
        <a:prstGeom prst="circularArrow">
          <a:avLst/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5">
                <a:tint val="40000"/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5">
              <a:tint val="4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FE202B-C944-4E6E-809B-30B332E06F32}">
      <dsp:nvSpPr>
        <dsp:cNvPr id="0" name=""/>
        <dsp:cNvSpPr/>
      </dsp:nvSpPr>
      <dsp:spPr>
        <a:xfrm>
          <a:off x="0" y="0"/>
          <a:ext cx="9030038" cy="8940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3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000" kern="1200" dirty="0" smtClean="0"/>
            <a:t>画出彩虹</a:t>
          </a:r>
          <a:endParaRPr lang="zh-CN" altLang="en-US" sz="4000" kern="1200" dirty="0"/>
        </a:p>
      </dsp:txBody>
      <dsp:txXfrm>
        <a:off x="26185" y="26185"/>
        <a:ext cx="8977668" cy="841643"/>
      </dsp:txXfrm>
    </dsp:sp>
    <dsp:sp modelId="{DF94AE63-CD78-4DA8-B287-21ABDE39EE23}">
      <dsp:nvSpPr>
        <dsp:cNvPr id="0" name=""/>
        <dsp:cNvSpPr/>
      </dsp:nvSpPr>
      <dsp:spPr>
        <a:xfrm>
          <a:off x="12043" y="1101174"/>
          <a:ext cx="513035" cy="12779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5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5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dirty="0" smtClean="0"/>
            <a:t>彩虹画展</a:t>
          </a:r>
          <a:endParaRPr lang="zh-CN" altLang="en-US" sz="1400" kern="1200" dirty="0"/>
        </a:p>
      </dsp:txBody>
      <dsp:txXfrm>
        <a:off x="27069" y="1116200"/>
        <a:ext cx="482983" cy="1247861"/>
      </dsp:txXfrm>
    </dsp:sp>
    <dsp:sp modelId="{350E0B5F-B44D-4DE8-AEBC-C5CE1787EF3F}">
      <dsp:nvSpPr>
        <dsp:cNvPr id="0" name=""/>
        <dsp:cNvSpPr/>
      </dsp:nvSpPr>
      <dsp:spPr>
        <a:xfrm>
          <a:off x="12043" y="2585409"/>
          <a:ext cx="513035" cy="13250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展示、宣传、筹款</a:t>
          </a:r>
          <a:endParaRPr lang="zh-CN" altLang="en-US" sz="1050" kern="1200" dirty="0"/>
        </a:p>
      </dsp:txBody>
      <dsp:txXfrm>
        <a:off x="27069" y="2600435"/>
        <a:ext cx="482983" cy="1295042"/>
      </dsp:txXfrm>
    </dsp:sp>
    <dsp:sp modelId="{FB8C9759-4530-4E80-8F18-5D852510ED44}">
      <dsp:nvSpPr>
        <dsp:cNvPr id="0" name=""/>
        <dsp:cNvSpPr/>
      </dsp:nvSpPr>
      <dsp:spPr>
        <a:xfrm>
          <a:off x="568131" y="1101174"/>
          <a:ext cx="513035" cy="12779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5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5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dirty="0" smtClean="0"/>
            <a:t>彩虹课堂</a:t>
          </a:r>
          <a:endParaRPr lang="zh-CN" altLang="en-US" sz="1400" kern="1200" dirty="0"/>
        </a:p>
      </dsp:txBody>
      <dsp:txXfrm>
        <a:off x="583157" y="1116200"/>
        <a:ext cx="482983" cy="1247861"/>
      </dsp:txXfrm>
    </dsp:sp>
    <dsp:sp modelId="{CC3512EC-3675-484E-B376-2C610CAB5ABA}">
      <dsp:nvSpPr>
        <dsp:cNvPr id="0" name=""/>
        <dsp:cNvSpPr/>
      </dsp:nvSpPr>
      <dsp:spPr>
        <a:xfrm>
          <a:off x="568131" y="2585409"/>
          <a:ext cx="513035" cy="13250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专业教师驻校、教研</a:t>
          </a:r>
          <a:endParaRPr lang="zh-CN" altLang="en-US" sz="1050" kern="1200" dirty="0"/>
        </a:p>
      </dsp:txBody>
      <dsp:txXfrm>
        <a:off x="583157" y="2600435"/>
        <a:ext cx="482983" cy="1295042"/>
      </dsp:txXfrm>
    </dsp:sp>
    <dsp:sp modelId="{4E9E5D2F-3170-4866-987D-59FF66AC472A}">
      <dsp:nvSpPr>
        <dsp:cNvPr id="0" name=""/>
        <dsp:cNvSpPr/>
      </dsp:nvSpPr>
      <dsp:spPr>
        <a:xfrm>
          <a:off x="1124219" y="1101174"/>
          <a:ext cx="7900233" cy="12774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5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5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彩虹口袋</a:t>
          </a:r>
          <a:endParaRPr lang="zh-CN" altLang="en-US" sz="2800" kern="1200" dirty="0"/>
        </a:p>
      </dsp:txBody>
      <dsp:txXfrm>
        <a:off x="1161634" y="1138589"/>
        <a:ext cx="7825403" cy="1202599"/>
      </dsp:txXfrm>
    </dsp:sp>
    <dsp:sp modelId="{C580698B-E91B-4FBF-9679-0C6B06E0B21E}">
      <dsp:nvSpPr>
        <dsp:cNvPr id="0" name=""/>
        <dsp:cNvSpPr/>
      </dsp:nvSpPr>
      <dsp:spPr>
        <a:xfrm>
          <a:off x="1139627" y="2584925"/>
          <a:ext cx="1032800" cy="13260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美术</a:t>
          </a:r>
          <a:r>
            <a:rPr lang="zh-CN" altLang="en-US" sz="1100" kern="1200" dirty="0" smtClean="0"/>
            <a:t>创作</a:t>
          </a:r>
          <a:endParaRPr lang="en-US" altLang="zh-CN" sz="1100" kern="1200" dirty="0" smtClean="0"/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（</a:t>
          </a:r>
          <a:r>
            <a:rPr lang="zh-CN" altLang="en-US" sz="1100" kern="1200" dirty="0" smtClean="0"/>
            <a:t>尘烟）</a:t>
          </a:r>
          <a:endParaRPr lang="zh-CN" altLang="en-US" sz="1100" kern="1200" dirty="0"/>
        </a:p>
      </dsp:txBody>
      <dsp:txXfrm>
        <a:off x="1169877" y="2615175"/>
        <a:ext cx="972300" cy="1265561"/>
      </dsp:txXfrm>
    </dsp:sp>
    <dsp:sp modelId="{7CC394AF-F43C-4F47-9B74-83A0B8265713}">
      <dsp:nvSpPr>
        <dsp:cNvPr id="0" name=""/>
        <dsp:cNvSpPr/>
      </dsp:nvSpPr>
      <dsp:spPr>
        <a:xfrm>
          <a:off x="1139627" y="4117309"/>
          <a:ext cx="511034" cy="8088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050" kern="1200" dirty="0" smtClean="0"/>
            <a:t>1-3</a:t>
          </a:r>
          <a:r>
            <a:rPr lang="zh-CN" altLang="en-US" sz="1050" kern="1200" dirty="0" smtClean="0"/>
            <a:t>年级</a:t>
          </a:r>
          <a:endParaRPr lang="zh-CN" altLang="en-US" sz="1050" kern="1200" dirty="0"/>
        </a:p>
      </dsp:txBody>
      <dsp:txXfrm>
        <a:off x="1154595" y="4132277"/>
        <a:ext cx="481098" cy="778880"/>
      </dsp:txXfrm>
    </dsp:sp>
    <dsp:sp modelId="{AB6D88B9-64ED-4F7F-86B5-E4E9AA96A9B7}">
      <dsp:nvSpPr>
        <dsp:cNvPr id="0" name=""/>
        <dsp:cNvSpPr/>
      </dsp:nvSpPr>
      <dsp:spPr>
        <a:xfrm>
          <a:off x="1661393" y="4117309"/>
          <a:ext cx="511034" cy="8088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050" kern="1200" dirty="0" smtClean="0"/>
            <a:t>3-6</a:t>
          </a:r>
          <a:r>
            <a:rPr lang="zh-CN" altLang="en-US" sz="1050" kern="1200" dirty="0" smtClean="0"/>
            <a:t>年级</a:t>
          </a:r>
          <a:endParaRPr lang="zh-CN" altLang="en-US" sz="1050" kern="1200" dirty="0"/>
        </a:p>
      </dsp:txBody>
      <dsp:txXfrm>
        <a:off x="1676361" y="4132277"/>
        <a:ext cx="481098" cy="778880"/>
      </dsp:txXfrm>
    </dsp:sp>
    <dsp:sp modelId="{BFFEB286-0DF0-4EEB-AF39-03801EAD7144}">
      <dsp:nvSpPr>
        <dsp:cNvPr id="0" name=""/>
        <dsp:cNvSpPr/>
      </dsp:nvSpPr>
      <dsp:spPr>
        <a:xfrm>
          <a:off x="2193891" y="2584925"/>
          <a:ext cx="1032800" cy="13118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音乐律</a:t>
          </a:r>
          <a:r>
            <a:rPr lang="zh-CN" altLang="en-US" sz="1100" kern="1200" dirty="0" smtClean="0"/>
            <a:t>动</a:t>
          </a:r>
          <a:endParaRPr lang="en-US" altLang="zh-CN" sz="1100" kern="1200" dirty="0" smtClean="0"/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（</a:t>
          </a:r>
          <a:r>
            <a:rPr lang="zh-CN" altLang="en-US" sz="1100" kern="1200" dirty="0" smtClean="0"/>
            <a:t>赤那）</a:t>
          </a:r>
          <a:endParaRPr lang="zh-CN" altLang="en-US" sz="1100" kern="1200" dirty="0"/>
        </a:p>
      </dsp:txBody>
      <dsp:txXfrm>
        <a:off x="2224141" y="2615175"/>
        <a:ext cx="972300" cy="1251359"/>
      </dsp:txXfrm>
    </dsp:sp>
    <dsp:sp modelId="{63C2D5EA-12A0-49E9-905D-D550BEB45127}">
      <dsp:nvSpPr>
        <dsp:cNvPr id="0" name=""/>
        <dsp:cNvSpPr/>
      </dsp:nvSpPr>
      <dsp:spPr>
        <a:xfrm>
          <a:off x="2193891" y="4103106"/>
          <a:ext cx="511034" cy="8372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福州试点</a:t>
          </a:r>
          <a:endParaRPr lang="zh-CN" altLang="en-US" sz="1050" kern="1200" dirty="0"/>
        </a:p>
      </dsp:txBody>
      <dsp:txXfrm>
        <a:off x="2208859" y="4118074"/>
        <a:ext cx="481098" cy="807286"/>
      </dsp:txXfrm>
    </dsp:sp>
    <dsp:sp modelId="{5FCA582B-F3C5-45DF-9E52-76DEA19A6E57}">
      <dsp:nvSpPr>
        <dsp:cNvPr id="0" name=""/>
        <dsp:cNvSpPr/>
      </dsp:nvSpPr>
      <dsp:spPr>
        <a:xfrm>
          <a:off x="2715657" y="4103106"/>
          <a:ext cx="511034" cy="8372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律动课程</a:t>
          </a:r>
          <a:endParaRPr lang="zh-CN" altLang="en-US" sz="1050" kern="1200" dirty="0"/>
        </a:p>
      </dsp:txBody>
      <dsp:txXfrm>
        <a:off x="2730625" y="4118074"/>
        <a:ext cx="481098" cy="807286"/>
      </dsp:txXfrm>
    </dsp:sp>
    <dsp:sp modelId="{8BD3A351-0FE8-4474-96A1-8E5E19FC9F5C}">
      <dsp:nvSpPr>
        <dsp:cNvPr id="0" name=""/>
        <dsp:cNvSpPr/>
      </dsp:nvSpPr>
      <dsp:spPr>
        <a:xfrm>
          <a:off x="3248155" y="2584925"/>
          <a:ext cx="1554566" cy="13260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健康</a:t>
          </a:r>
          <a:r>
            <a:rPr lang="zh-CN" altLang="en-US" sz="1100" kern="1200" dirty="0" smtClean="0"/>
            <a:t>保健</a:t>
          </a:r>
          <a:endParaRPr lang="en-US" altLang="zh-CN" sz="1100" kern="1200" dirty="0" smtClean="0"/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（</a:t>
          </a:r>
          <a:r>
            <a:rPr lang="zh-CN" altLang="en-US" sz="1100" kern="1200" dirty="0" smtClean="0"/>
            <a:t>磊磊）</a:t>
          </a:r>
          <a:endParaRPr lang="zh-CN" altLang="en-US" sz="1100" kern="1200" dirty="0"/>
        </a:p>
      </dsp:txBody>
      <dsp:txXfrm>
        <a:off x="3286994" y="2623764"/>
        <a:ext cx="1476888" cy="1248383"/>
      </dsp:txXfrm>
    </dsp:sp>
    <dsp:sp modelId="{2F2D2D7A-D639-4B41-A469-19F88A5FB1BD}">
      <dsp:nvSpPr>
        <dsp:cNvPr id="0" name=""/>
        <dsp:cNvSpPr/>
      </dsp:nvSpPr>
      <dsp:spPr>
        <a:xfrm>
          <a:off x="3248155" y="4117309"/>
          <a:ext cx="511034" cy="8088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健康包</a:t>
          </a:r>
          <a:endParaRPr lang="zh-CN" altLang="en-US" sz="1050" kern="1200" dirty="0"/>
        </a:p>
      </dsp:txBody>
      <dsp:txXfrm>
        <a:off x="3263123" y="4132277"/>
        <a:ext cx="481098" cy="778900"/>
      </dsp:txXfrm>
    </dsp:sp>
    <dsp:sp modelId="{50BA747E-A09C-4736-8748-E328781D7DC5}">
      <dsp:nvSpPr>
        <dsp:cNvPr id="0" name=""/>
        <dsp:cNvSpPr/>
      </dsp:nvSpPr>
      <dsp:spPr>
        <a:xfrm>
          <a:off x="3769921" y="4117309"/>
          <a:ext cx="511034" cy="8088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小药箱</a:t>
          </a:r>
          <a:endParaRPr lang="zh-CN" altLang="en-US" sz="1050" kern="1200" dirty="0"/>
        </a:p>
      </dsp:txBody>
      <dsp:txXfrm>
        <a:off x="3784889" y="4132277"/>
        <a:ext cx="481098" cy="778880"/>
      </dsp:txXfrm>
    </dsp:sp>
    <dsp:sp modelId="{A1E94597-431C-41F1-9CDD-D1A2E719B865}">
      <dsp:nvSpPr>
        <dsp:cNvPr id="0" name=""/>
        <dsp:cNvSpPr/>
      </dsp:nvSpPr>
      <dsp:spPr>
        <a:xfrm>
          <a:off x="4291687" y="4117309"/>
          <a:ext cx="511034" cy="8066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麦蕊课堂</a:t>
          </a:r>
          <a:endParaRPr lang="zh-CN" altLang="en-US" sz="1050" kern="1200" dirty="0"/>
        </a:p>
      </dsp:txBody>
      <dsp:txXfrm>
        <a:off x="4306655" y="4132277"/>
        <a:ext cx="481098" cy="776745"/>
      </dsp:txXfrm>
    </dsp:sp>
    <dsp:sp modelId="{BF28A17E-8E06-4CE7-924D-E4E6FCD8138B}">
      <dsp:nvSpPr>
        <dsp:cNvPr id="0" name=""/>
        <dsp:cNvSpPr/>
      </dsp:nvSpPr>
      <dsp:spPr>
        <a:xfrm>
          <a:off x="4824185" y="2584925"/>
          <a:ext cx="1032800" cy="13118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科学</a:t>
          </a:r>
          <a:r>
            <a:rPr lang="zh-CN" altLang="en-US" sz="1100" kern="1200" dirty="0" smtClean="0"/>
            <a:t>自然</a:t>
          </a:r>
          <a:endParaRPr lang="en-US" altLang="zh-CN" sz="1100" kern="1200" dirty="0" smtClean="0"/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（</a:t>
          </a:r>
          <a:r>
            <a:rPr lang="zh-CN" altLang="en-US" sz="1100" kern="1200" dirty="0" smtClean="0"/>
            <a:t>零点）</a:t>
          </a:r>
          <a:endParaRPr lang="zh-CN" altLang="en-US" sz="1100" kern="1200" dirty="0"/>
        </a:p>
      </dsp:txBody>
      <dsp:txXfrm>
        <a:off x="4854435" y="2615175"/>
        <a:ext cx="972300" cy="1251359"/>
      </dsp:txXfrm>
    </dsp:sp>
    <dsp:sp modelId="{3B3A806E-715E-468B-8E57-E149A48FBDA6}">
      <dsp:nvSpPr>
        <dsp:cNvPr id="0" name=""/>
        <dsp:cNvSpPr/>
      </dsp:nvSpPr>
      <dsp:spPr>
        <a:xfrm>
          <a:off x="4824185" y="4103106"/>
          <a:ext cx="511034" cy="8158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仰望星空</a:t>
          </a:r>
          <a:endParaRPr lang="zh-CN" altLang="en-US" sz="1050" kern="1200" dirty="0"/>
        </a:p>
      </dsp:txBody>
      <dsp:txXfrm>
        <a:off x="4839153" y="4118074"/>
        <a:ext cx="481098" cy="785951"/>
      </dsp:txXfrm>
    </dsp:sp>
    <dsp:sp modelId="{629B4A33-3ABF-4F79-BE3A-9A14B3E38272}">
      <dsp:nvSpPr>
        <dsp:cNvPr id="0" name=""/>
        <dsp:cNvSpPr/>
      </dsp:nvSpPr>
      <dsp:spPr>
        <a:xfrm>
          <a:off x="5345951" y="4103106"/>
          <a:ext cx="511034" cy="8158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水课堂</a:t>
          </a:r>
          <a:endParaRPr lang="zh-CN" altLang="en-US" sz="800" kern="1200" dirty="0"/>
        </a:p>
      </dsp:txBody>
      <dsp:txXfrm>
        <a:off x="5360919" y="4118074"/>
        <a:ext cx="481098" cy="785951"/>
      </dsp:txXfrm>
    </dsp:sp>
    <dsp:sp modelId="{0CC94E5D-A812-44B9-9BCD-F883C4A60F1C}">
      <dsp:nvSpPr>
        <dsp:cNvPr id="0" name=""/>
        <dsp:cNvSpPr/>
      </dsp:nvSpPr>
      <dsp:spPr>
        <a:xfrm>
          <a:off x="5878448" y="2584925"/>
          <a:ext cx="1554566" cy="13118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图书</a:t>
          </a:r>
          <a:r>
            <a:rPr lang="zh-CN" altLang="en-US" sz="1100" kern="1200" dirty="0" smtClean="0"/>
            <a:t>阅读</a:t>
          </a:r>
          <a:endParaRPr lang="en-US" altLang="zh-CN" sz="1100" kern="1200" dirty="0" smtClean="0"/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（洪衫）</a:t>
          </a:r>
          <a:endParaRPr lang="zh-CN" altLang="en-US" sz="1100" kern="1200" dirty="0"/>
        </a:p>
      </dsp:txBody>
      <dsp:txXfrm>
        <a:off x="5916871" y="2623348"/>
        <a:ext cx="1477720" cy="1235013"/>
      </dsp:txXfrm>
    </dsp:sp>
    <dsp:sp modelId="{D3B0700E-EBED-4C24-9281-C721270ED6DA}">
      <dsp:nvSpPr>
        <dsp:cNvPr id="0" name=""/>
        <dsp:cNvSpPr/>
      </dsp:nvSpPr>
      <dsp:spPr>
        <a:xfrm>
          <a:off x="5878448" y="4103106"/>
          <a:ext cx="511034" cy="8158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典燃梦想</a:t>
          </a:r>
          <a:endParaRPr lang="zh-CN" altLang="en-US" sz="1050" kern="1200" dirty="0"/>
        </a:p>
      </dsp:txBody>
      <dsp:txXfrm>
        <a:off x="5893416" y="4118074"/>
        <a:ext cx="481098" cy="785951"/>
      </dsp:txXfrm>
    </dsp:sp>
    <dsp:sp modelId="{2D147DA7-B41F-4266-8131-821202AB588A}">
      <dsp:nvSpPr>
        <dsp:cNvPr id="0" name=""/>
        <dsp:cNvSpPr/>
      </dsp:nvSpPr>
      <dsp:spPr>
        <a:xfrm>
          <a:off x="6400214" y="4103106"/>
          <a:ext cx="511034" cy="8158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一人一本</a:t>
          </a:r>
          <a:endParaRPr lang="zh-CN" altLang="en-US" sz="1050" kern="1200" dirty="0"/>
        </a:p>
      </dsp:txBody>
      <dsp:txXfrm>
        <a:off x="6415182" y="4118074"/>
        <a:ext cx="481098" cy="785951"/>
      </dsp:txXfrm>
    </dsp:sp>
    <dsp:sp modelId="{7B82C1D5-E77F-4010-A19F-870B307931D9}">
      <dsp:nvSpPr>
        <dsp:cNvPr id="0" name=""/>
        <dsp:cNvSpPr/>
      </dsp:nvSpPr>
      <dsp:spPr>
        <a:xfrm>
          <a:off x="6921981" y="4103106"/>
          <a:ext cx="511034" cy="8158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图书角</a:t>
          </a:r>
          <a:endParaRPr lang="zh-CN" altLang="en-US" sz="1050" kern="1200" dirty="0"/>
        </a:p>
      </dsp:txBody>
      <dsp:txXfrm>
        <a:off x="6936949" y="4118074"/>
        <a:ext cx="481098" cy="785951"/>
      </dsp:txXfrm>
    </dsp:sp>
    <dsp:sp modelId="{9EE5CF5E-E02E-420B-BC4F-83C17ED41B53}">
      <dsp:nvSpPr>
        <dsp:cNvPr id="0" name=""/>
        <dsp:cNvSpPr/>
      </dsp:nvSpPr>
      <dsp:spPr>
        <a:xfrm>
          <a:off x="7454478" y="2584925"/>
          <a:ext cx="1554566" cy="13118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物资</a:t>
          </a:r>
          <a:r>
            <a:rPr lang="zh-CN" altLang="en-US" sz="1100" kern="1200" dirty="0" smtClean="0"/>
            <a:t>支持</a:t>
          </a:r>
          <a:endParaRPr lang="en-US" altLang="zh-CN" sz="1100" kern="1200" dirty="0" smtClean="0"/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（</a:t>
          </a:r>
          <a:r>
            <a:rPr lang="zh-CN" altLang="en-US" sz="1100" kern="1200" dirty="0" smtClean="0"/>
            <a:t>秋月）</a:t>
          </a:r>
          <a:endParaRPr lang="zh-CN" altLang="en-US" sz="1100" kern="1200" dirty="0"/>
        </a:p>
      </dsp:txBody>
      <dsp:txXfrm>
        <a:off x="7492901" y="2623348"/>
        <a:ext cx="1477720" cy="1235013"/>
      </dsp:txXfrm>
    </dsp:sp>
    <dsp:sp modelId="{80F6D9CE-2E65-4F9C-9353-AE769D09A107}">
      <dsp:nvSpPr>
        <dsp:cNvPr id="0" name=""/>
        <dsp:cNvSpPr/>
      </dsp:nvSpPr>
      <dsp:spPr>
        <a:xfrm>
          <a:off x="7454478" y="4103106"/>
          <a:ext cx="511034" cy="8158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温暖行动</a:t>
          </a:r>
          <a:endParaRPr lang="zh-CN" altLang="en-US" sz="1050" kern="1200" dirty="0"/>
        </a:p>
      </dsp:txBody>
      <dsp:txXfrm>
        <a:off x="7469446" y="4118074"/>
        <a:ext cx="481098" cy="785951"/>
      </dsp:txXfrm>
    </dsp:sp>
    <dsp:sp modelId="{6A0FE7B1-7105-47C2-8C84-9FCD3C47AB2D}">
      <dsp:nvSpPr>
        <dsp:cNvPr id="0" name=""/>
        <dsp:cNvSpPr/>
      </dsp:nvSpPr>
      <dsp:spPr>
        <a:xfrm>
          <a:off x="7976244" y="4103106"/>
          <a:ext cx="511034" cy="8158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玩具</a:t>
          </a:r>
          <a:endParaRPr lang="zh-CN" altLang="en-US" sz="1050" kern="1200" dirty="0"/>
        </a:p>
      </dsp:txBody>
      <dsp:txXfrm>
        <a:off x="7991212" y="4118074"/>
        <a:ext cx="481098" cy="785951"/>
      </dsp:txXfrm>
    </dsp:sp>
    <dsp:sp modelId="{9A2FEAA0-BEE2-4D7E-AC3A-0F8EE8C5E581}">
      <dsp:nvSpPr>
        <dsp:cNvPr id="0" name=""/>
        <dsp:cNvSpPr/>
      </dsp:nvSpPr>
      <dsp:spPr>
        <a:xfrm>
          <a:off x="8498011" y="4103106"/>
          <a:ext cx="511034" cy="8158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文具</a:t>
          </a:r>
          <a:endParaRPr lang="zh-CN" altLang="en-US" sz="1050" kern="1200" dirty="0"/>
        </a:p>
      </dsp:txBody>
      <dsp:txXfrm>
        <a:off x="8512979" y="4118074"/>
        <a:ext cx="481098" cy="7859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9AF345-422B-413D-8932-D4C37C254BD5}">
      <dsp:nvSpPr>
        <dsp:cNvPr id="0" name=""/>
        <dsp:cNvSpPr/>
      </dsp:nvSpPr>
      <dsp:spPr>
        <a:xfrm>
          <a:off x="5214" y="327817"/>
          <a:ext cx="1001577" cy="32509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200" kern="1200" dirty="0" smtClean="0"/>
            <a:t>宣传（驴子）</a:t>
          </a:r>
          <a:endParaRPr lang="en-US" altLang="zh-CN" sz="1200" kern="1200" dirty="0" smtClean="0"/>
        </a:p>
      </dsp:txBody>
      <dsp:txXfrm>
        <a:off x="14736" y="337339"/>
        <a:ext cx="982533" cy="306049"/>
      </dsp:txXfrm>
    </dsp:sp>
    <dsp:sp modelId="{1A30C624-4549-4AB7-B791-8A9FF7C00390}">
      <dsp:nvSpPr>
        <dsp:cNvPr id="0" name=""/>
        <dsp:cNvSpPr/>
      </dsp:nvSpPr>
      <dsp:spPr>
        <a:xfrm>
          <a:off x="1106949" y="366168"/>
          <a:ext cx="212334" cy="2483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600" kern="1200"/>
        </a:p>
      </dsp:txBody>
      <dsp:txXfrm>
        <a:off x="1106949" y="415846"/>
        <a:ext cx="148634" cy="149035"/>
      </dsp:txXfrm>
    </dsp:sp>
    <dsp:sp modelId="{BC931729-8816-41BF-B51F-004E453D40DE}">
      <dsp:nvSpPr>
        <dsp:cNvPr id="0" name=""/>
        <dsp:cNvSpPr/>
      </dsp:nvSpPr>
      <dsp:spPr>
        <a:xfrm>
          <a:off x="1407423" y="337938"/>
          <a:ext cx="1001577" cy="304850"/>
        </a:xfrm>
        <a:prstGeom prst="roundRect">
          <a:avLst>
            <a:gd name="adj" fmla="val 10000"/>
          </a:avLst>
        </a:prstGeom>
        <a:solidFill>
          <a:schemeClr val="accent3">
            <a:hueOff val="-2395011"/>
            <a:satOff val="10689"/>
            <a:lumOff val="1313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200" kern="1200" dirty="0" smtClean="0"/>
            <a:t>绘本（胖子）</a:t>
          </a:r>
          <a:endParaRPr lang="zh-CN" altLang="en-US" sz="1200" kern="1200" dirty="0"/>
        </a:p>
      </dsp:txBody>
      <dsp:txXfrm>
        <a:off x="1416352" y="346867"/>
        <a:ext cx="983719" cy="286992"/>
      </dsp:txXfrm>
    </dsp:sp>
    <dsp:sp modelId="{AF53C275-5A0D-4EE4-B673-5464FCAB00B3}">
      <dsp:nvSpPr>
        <dsp:cNvPr id="0" name=""/>
        <dsp:cNvSpPr/>
      </dsp:nvSpPr>
      <dsp:spPr>
        <a:xfrm>
          <a:off x="2509158" y="366168"/>
          <a:ext cx="212334" cy="2483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4790023"/>
            <a:satOff val="21379"/>
            <a:lumOff val="2627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600" kern="1200"/>
        </a:p>
      </dsp:txBody>
      <dsp:txXfrm>
        <a:off x="2509158" y="415846"/>
        <a:ext cx="148634" cy="149035"/>
      </dsp:txXfrm>
    </dsp:sp>
    <dsp:sp modelId="{B0727845-8CEC-4A9C-9153-C15C6E6944F2}">
      <dsp:nvSpPr>
        <dsp:cNvPr id="0" name=""/>
        <dsp:cNvSpPr/>
      </dsp:nvSpPr>
      <dsp:spPr>
        <a:xfrm>
          <a:off x="2809631" y="330502"/>
          <a:ext cx="1001577" cy="319723"/>
        </a:xfrm>
        <a:prstGeom prst="roundRect">
          <a:avLst>
            <a:gd name="adj" fmla="val 10000"/>
          </a:avLst>
        </a:prstGeom>
        <a:solidFill>
          <a:schemeClr val="accent3">
            <a:hueOff val="-4790023"/>
            <a:satOff val="21379"/>
            <a:lumOff val="2627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200" kern="1200" dirty="0" smtClean="0"/>
            <a:t>视频（如皋）</a:t>
          </a:r>
          <a:endParaRPr lang="zh-CN" altLang="en-US" sz="1200" kern="1200" dirty="0"/>
        </a:p>
      </dsp:txBody>
      <dsp:txXfrm>
        <a:off x="2818995" y="339866"/>
        <a:ext cx="982849" cy="30099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FE202B-C944-4E6E-809B-30B332E06F32}">
      <dsp:nvSpPr>
        <dsp:cNvPr id="0" name=""/>
        <dsp:cNvSpPr/>
      </dsp:nvSpPr>
      <dsp:spPr>
        <a:xfrm>
          <a:off x="0" y="0"/>
          <a:ext cx="9029929" cy="8940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3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000" kern="1200" dirty="0" smtClean="0"/>
            <a:t>麦苗</a:t>
          </a:r>
          <a:r>
            <a:rPr lang="zh-CN" altLang="en-US" sz="4000" kern="1200" dirty="0" smtClean="0"/>
            <a:t>班</a:t>
          </a:r>
          <a:endParaRPr lang="zh-CN" altLang="en-US" sz="4000" kern="1200" dirty="0"/>
        </a:p>
      </dsp:txBody>
      <dsp:txXfrm>
        <a:off x="26185" y="26185"/>
        <a:ext cx="8977559" cy="841643"/>
      </dsp:txXfrm>
    </dsp:sp>
    <dsp:sp modelId="{FB8C9759-4530-4E80-8F18-5D852510ED44}">
      <dsp:nvSpPr>
        <dsp:cNvPr id="0" name=""/>
        <dsp:cNvSpPr/>
      </dsp:nvSpPr>
      <dsp:spPr>
        <a:xfrm>
          <a:off x="12097" y="1100711"/>
          <a:ext cx="1780501" cy="12779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5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5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dirty="0" smtClean="0"/>
            <a:t>教室支持</a:t>
          </a:r>
          <a:endParaRPr lang="zh-CN" altLang="en-US" sz="1400" kern="1200" dirty="0"/>
        </a:p>
      </dsp:txBody>
      <dsp:txXfrm>
        <a:off x="49526" y="1138140"/>
        <a:ext cx="1705643" cy="1203055"/>
      </dsp:txXfrm>
    </dsp:sp>
    <dsp:sp modelId="{CC3512EC-3675-484E-B376-2C610CAB5ABA}">
      <dsp:nvSpPr>
        <dsp:cNvPr id="0" name=""/>
        <dsp:cNvSpPr/>
      </dsp:nvSpPr>
      <dsp:spPr>
        <a:xfrm>
          <a:off x="12168" y="2584945"/>
          <a:ext cx="871940" cy="13250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图书</a:t>
          </a:r>
          <a:r>
            <a:rPr lang="zh-CN" altLang="en-US" sz="1050" kern="1200" dirty="0" smtClean="0"/>
            <a:t>角</a:t>
          </a:r>
          <a:endParaRPr lang="en-US" altLang="zh-CN" sz="1050" kern="1200" dirty="0" smtClean="0"/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（秋月）</a:t>
          </a:r>
          <a:endParaRPr lang="zh-CN" altLang="en-US" sz="1050" kern="1200" dirty="0"/>
        </a:p>
      </dsp:txBody>
      <dsp:txXfrm>
        <a:off x="37706" y="2610483"/>
        <a:ext cx="820864" cy="1274018"/>
      </dsp:txXfrm>
    </dsp:sp>
    <dsp:sp modelId="{3ABE8760-88B8-4B12-877E-0E6E3ADF90AF}">
      <dsp:nvSpPr>
        <dsp:cNvPr id="0" name=""/>
        <dsp:cNvSpPr/>
      </dsp:nvSpPr>
      <dsp:spPr>
        <a:xfrm>
          <a:off x="920587" y="2584945"/>
          <a:ext cx="871940" cy="13115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电脑</a:t>
          </a:r>
          <a:endParaRPr lang="zh-CN" altLang="en-US" sz="1050" kern="1200" dirty="0"/>
        </a:p>
      </dsp:txBody>
      <dsp:txXfrm>
        <a:off x="946125" y="2610483"/>
        <a:ext cx="820864" cy="1260460"/>
      </dsp:txXfrm>
    </dsp:sp>
    <dsp:sp modelId="{4E9E5D2F-3170-4866-987D-59FF66AC472A}">
      <dsp:nvSpPr>
        <dsp:cNvPr id="0" name=""/>
        <dsp:cNvSpPr/>
      </dsp:nvSpPr>
      <dsp:spPr>
        <a:xfrm>
          <a:off x="1865770" y="1100711"/>
          <a:ext cx="7158628" cy="12774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5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5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dirty="0" smtClean="0"/>
            <a:t>学生支持</a:t>
          </a:r>
          <a:endParaRPr lang="zh-CN" altLang="en-US" sz="1400" kern="1200" dirty="0"/>
        </a:p>
      </dsp:txBody>
      <dsp:txXfrm>
        <a:off x="1903185" y="1138126"/>
        <a:ext cx="7083798" cy="1202599"/>
      </dsp:txXfrm>
    </dsp:sp>
    <dsp:sp modelId="{C580698B-E91B-4FBF-9679-0C6B06E0B21E}">
      <dsp:nvSpPr>
        <dsp:cNvPr id="0" name=""/>
        <dsp:cNvSpPr/>
      </dsp:nvSpPr>
      <dsp:spPr>
        <a:xfrm>
          <a:off x="1879731" y="2584462"/>
          <a:ext cx="868539" cy="13260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奖学金</a:t>
          </a:r>
          <a:endParaRPr lang="zh-CN" altLang="en-US" sz="1100" kern="1200" dirty="0"/>
        </a:p>
      </dsp:txBody>
      <dsp:txXfrm>
        <a:off x="1905170" y="2609901"/>
        <a:ext cx="817661" cy="1275183"/>
      </dsp:txXfrm>
    </dsp:sp>
    <dsp:sp modelId="{BFFEB286-0DF0-4EEB-AF39-03801EAD7144}">
      <dsp:nvSpPr>
        <dsp:cNvPr id="0" name=""/>
        <dsp:cNvSpPr/>
      </dsp:nvSpPr>
      <dsp:spPr>
        <a:xfrm>
          <a:off x="2784749" y="2584462"/>
          <a:ext cx="2642095" cy="13118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麦苗徽章</a:t>
          </a:r>
          <a:endParaRPr lang="en-US" altLang="zh-CN" sz="1100" kern="1200" dirty="0" smtClean="0"/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（古云子）</a:t>
          </a:r>
          <a:endParaRPr lang="zh-CN" altLang="en-US" sz="1100" kern="1200" dirty="0"/>
        </a:p>
      </dsp:txBody>
      <dsp:txXfrm>
        <a:off x="2823172" y="2622885"/>
        <a:ext cx="2565249" cy="1235013"/>
      </dsp:txXfrm>
    </dsp:sp>
    <dsp:sp modelId="{63C2D5EA-12A0-49E9-905D-D550BEB45127}">
      <dsp:nvSpPr>
        <dsp:cNvPr id="0" name=""/>
        <dsp:cNvSpPr/>
      </dsp:nvSpPr>
      <dsp:spPr>
        <a:xfrm>
          <a:off x="2784749" y="4102643"/>
          <a:ext cx="868539" cy="8372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如愿易</a:t>
          </a:r>
          <a:r>
            <a:rPr lang="zh-CN" altLang="en-US" sz="1050" kern="1200" dirty="0" smtClean="0"/>
            <a:t>偿</a:t>
          </a:r>
          <a:endParaRPr lang="en-US" altLang="zh-CN" sz="1050" kern="1200" dirty="0" smtClean="0"/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（虫儿）</a:t>
          </a:r>
          <a:endParaRPr lang="zh-CN" altLang="en-US" sz="1050" kern="1200" dirty="0"/>
        </a:p>
      </dsp:txBody>
      <dsp:txXfrm>
        <a:off x="2809270" y="4127164"/>
        <a:ext cx="819497" cy="788180"/>
      </dsp:txXfrm>
    </dsp:sp>
    <dsp:sp modelId="{2958240D-7BE5-42E1-B850-46FC880C0BB9}">
      <dsp:nvSpPr>
        <dsp:cNvPr id="0" name=""/>
        <dsp:cNvSpPr/>
      </dsp:nvSpPr>
      <dsp:spPr>
        <a:xfrm>
          <a:off x="3671527" y="4102643"/>
          <a:ext cx="868539" cy="8127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彩虹</a:t>
          </a:r>
          <a:r>
            <a:rPr lang="zh-CN" altLang="en-US" sz="1050" kern="1200" dirty="0" smtClean="0"/>
            <a:t>报</a:t>
          </a:r>
          <a:endParaRPr lang="en-US" altLang="zh-CN" sz="1050" kern="1200" dirty="0" smtClean="0"/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（尘烟）</a:t>
          </a:r>
          <a:endParaRPr lang="zh-CN" altLang="en-US" sz="1050" kern="1200" dirty="0"/>
        </a:p>
      </dsp:txBody>
      <dsp:txXfrm>
        <a:off x="3695332" y="4126448"/>
        <a:ext cx="820929" cy="765155"/>
      </dsp:txXfrm>
    </dsp:sp>
    <dsp:sp modelId="{F3C35D2E-3910-46C7-93DE-B69A59E83503}">
      <dsp:nvSpPr>
        <dsp:cNvPr id="0" name=""/>
        <dsp:cNvSpPr/>
      </dsp:nvSpPr>
      <dsp:spPr>
        <a:xfrm>
          <a:off x="4558306" y="4102643"/>
          <a:ext cx="868539" cy="8088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彩虹口袋</a:t>
          </a:r>
          <a:endParaRPr lang="en-US" altLang="zh-CN" sz="1050" kern="1200" dirty="0" smtClean="0"/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（尘烟）</a:t>
          </a:r>
          <a:endParaRPr lang="zh-CN" altLang="en-US" sz="1050" kern="1200" dirty="0"/>
        </a:p>
      </dsp:txBody>
      <dsp:txXfrm>
        <a:off x="4581996" y="4126333"/>
        <a:ext cx="821159" cy="761456"/>
      </dsp:txXfrm>
    </dsp:sp>
    <dsp:sp modelId="{8BD3A351-0FE8-4474-96A1-8E5E19FC9F5C}">
      <dsp:nvSpPr>
        <dsp:cNvPr id="0" name=""/>
        <dsp:cNvSpPr/>
      </dsp:nvSpPr>
      <dsp:spPr>
        <a:xfrm>
          <a:off x="5463323" y="2584462"/>
          <a:ext cx="1755317" cy="13260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麦苗基金</a:t>
          </a:r>
          <a:endParaRPr lang="zh-CN" altLang="en-US" sz="1100" kern="1200" dirty="0"/>
        </a:p>
      </dsp:txBody>
      <dsp:txXfrm>
        <a:off x="5502162" y="2623301"/>
        <a:ext cx="1677639" cy="1248383"/>
      </dsp:txXfrm>
    </dsp:sp>
    <dsp:sp modelId="{50BA747E-A09C-4736-8748-E328781D7DC5}">
      <dsp:nvSpPr>
        <dsp:cNvPr id="0" name=""/>
        <dsp:cNvSpPr/>
      </dsp:nvSpPr>
      <dsp:spPr>
        <a:xfrm>
          <a:off x="5463323" y="4116845"/>
          <a:ext cx="868539" cy="8088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红谷基金</a:t>
          </a:r>
          <a:endParaRPr lang="en-US" altLang="zh-CN" sz="1050" kern="1200" dirty="0" smtClean="0"/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（真水）</a:t>
          </a:r>
          <a:endParaRPr lang="zh-CN" altLang="en-US" sz="1050" kern="1200" dirty="0"/>
        </a:p>
      </dsp:txBody>
      <dsp:txXfrm>
        <a:off x="5487012" y="4140534"/>
        <a:ext cx="821161" cy="761438"/>
      </dsp:txXfrm>
    </dsp:sp>
    <dsp:sp modelId="{A1E94597-431C-41F1-9CDD-D1A2E719B865}">
      <dsp:nvSpPr>
        <dsp:cNvPr id="0" name=""/>
        <dsp:cNvSpPr/>
      </dsp:nvSpPr>
      <dsp:spPr>
        <a:xfrm>
          <a:off x="6350102" y="4116845"/>
          <a:ext cx="868539" cy="8066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创业教育</a:t>
          </a:r>
          <a:endParaRPr lang="en-US" altLang="zh-CN" sz="1050" kern="1200" dirty="0" smtClean="0"/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（光华）</a:t>
          </a:r>
          <a:endParaRPr lang="zh-CN" altLang="en-US" sz="1050" kern="1200" dirty="0"/>
        </a:p>
      </dsp:txBody>
      <dsp:txXfrm>
        <a:off x="6373729" y="4140472"/>
        <a:ext cx="821285" cy="759427"/>
      </dsp:txXfrm>
    </dsp:sp>
    <dsp:sp modelId="{BF28A17E-8E06-4CE7-924D-E4E6FCD8138B}">
      <dsp:nvSpPr>
        <dsp:cNvPr id="0" name=""/>
        <dsp:cNvSpPr/>
      </dsp:nvSpPr>
      <dsp:spPr>
        <a:xfrm>
          <a:off x="7255119" y="2584462"/>
          <a:ext cx="1755317" cy="13118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麦苗课堂</a:t>
          </a:r>
          <a:endParaRPr lang="zh-CN" altLang="en-US" sz="1100" kern="1200" dirty="0"/>
        </a:p>
      </dsp:txBody>
      <dsp:txXfrm>
        <a:off x="7293542" y="2622885"/>
        <a:ext cx="1678471" cy="1235013"/>
      </dsp:txXfrm>
    </dsp:sp>
    <dsp:sp modelId="{3B3A806E-715E-468B-8E57-E149A48FBDA6}">
      <dsp:nvSpPr>
        <dsp:cNvPr id="0" name=""/>
        <dsp:cNvSpPr/>
      </dsp:nvSpPr>
      <dsp:spPr>
        <a:xfrm>
          <a:off x="7255119" y="4102643"/>
          <a:ext cx="868539" cy="8158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思维导图</a:t>
          </a:r>
          <a:endParaRPr lang="en-US" altLang="zh-CN" sz="1050" kern="1200" dirty="0" smtClean="0"/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（古云子）</a:t>
          </a:r>
          <a:endParaRPr lang="zh-CN" altLang="en-US" sz="1050" kern="1200" dirty="0"/>
        </a:p>
      </dsp:txBody>
      <dsp:txXfrm>
        <a:off x="7279016" y="4126540"/>
        <a:ext cx="820745" cy="768093"/>
      </dsp:txXfrm>
    </dsp:sp>
    <dsp:sp modelId="{DCCC0497-E019-4E35-B6EE-36440A831CC9}">
      <dsp:nvSpPr>
        <dsp:cNvPr id="0" name=""/>
        <dsp:cNvSpPr/>
      </dsp:nvSpPr>
      <dsp:spPr>
        <a:xfrm>
          <a:off x="8141898" y="4102643"/>
          <a:ext cx="868539" cy="8381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健康课堂</a:t>
          </a:r>
          <a:endParaRPr lang="en-US" altLang="zh-CN" sz="1050" kern="1200" dirty="0" smtClean="0"/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（磊磊）</a:t>
          </a:r>
          <a:endParaRPr lang="zh-CN" altLang="en-US" sz="1050" kern="1200" dirty="0"/>
        </a:p>
      </dsp:txBody>
      <dsp:txXfrm>
        <a:off x="8166447" y="4127192"/>
        <a:ext cx="819441" cy="78905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FE202B-C944-4E6E-809B-30B332E06F32}">
      <dsp:nvSpPr>
        <dsp:cNvPr id="0" name=""/>
        <dsp:cNvSpPr/>
      </dsp:nvSpPr>
      <dsp:spPr>
        <a:xfrm>
          <a:off x="0" y="1493"/>
          <a:ext cx="9030954" cy="113259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3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000" kern="1200" dirty="0" smtClean="0"/>
            <a:t>大山脊梁（素静）</a:t>
          </a:r>
          <a:endParaRPr lang="zh-CN" altLang="en-US" sz="4000" kern="1200" dirty="0"/>
        </a:p>
      </dsp:txBody>
      <dsp:txXfrm>
        <a:off x="33172" y="34665"/>
        <a:ext cx="8964610" cy="1066248"/>
      </dsp:txXfrm>
    </dsp:sp>
    <dsp:sp modelId="{DF94AE63-CD78-4DA8-B287-21ABDE39EE23}">
      <dsp:nvSpPr>
        <dsp:cNvPr id="0" name=""/>
        <dsp:cNvSpPr/>
      </dsp:nvSpPr>
      <dsp:spPr>
        <a:xfrm>
          <a:off x="11585" y="1396194"/>
          <a:ext cx="5069380" cy="16189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5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5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dirty="0" smtClean="0"/>
            <a:t>教师支持</a:t>
          </a:r>
          <a:endParaRPr lang="zh-CN" altLang="en-US" sz="1400" kern="1200" dirty="0"/>
        </a:p>
      </dsp:txBody>
      <dsp:txXfrm>
        <a:off x="59002" y="1443611"/>
        <a:ext cx="4974546" cy="1524106"/>
      </dsp:txXfrm>
    </dsp:sp>
    <dsp:sp modelId="{350E0B5F-B44D-4DE8-AEBC-C5CE1787EF3F}">
      <dsp:nvSpPr>
        <dsp:cNvPr id="0" name=""/>
        <dsp:cNvSpPr/>
      </dsp:nvSpPr>
      <dsp:spPr>
        <a:xfrm>
          <a:off x="11585" y="3275075"/>
          <a:ext cx="1228642" cy="16787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集中培训</a:t>
          </a:r>
          <a:endParaRPr lang="zh-CN" altLang="en-US" sz="1050" kern="1200" dirty="0"/>
        </a:p>
      </dsp:txBody>
      <dsp:txXfrm>
        <a:off x="47571" y="3311061"/>
        <a:ext cx="1156670" cy="1606741"/>
      </dsp:txXfrm>
    </dsp:sp>
    <dsp:sp modelId="{4069720A-AD35-4844-AC11-C9D9DF8058F2}">
      <dsp:nvSpPr>
        <dsp:cNvPr id="0" name=""/>
        <dsp:cNvSpPr/>
      </dsp:nvSpPr>
      <dsp:spPr>
        <a:xfrm>
          <a:off x="1291831" y="3275075"/>
          <a:ext cx="1228642" cy="16399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教具支持</a:t>
          </a:r>
          <a:endParaRPr lang="zh-CN" altLang="en-US" sz="1050" kern="1200" dirty="0"/>
        </a:p>
      </dsp:txBody>
      <dsp:txXfrm>
        <a:off x="1327817" y="3311061"/>
        <a:ext cx="1156670" cy="1567973"/>
      </dsp:txXfrm>
    </dsp:sp>
    <dsp:sp modelId="{2DFE3364-3D56-48E8-ABB7-B3C6438B0D4E}">
      <dsp:nvSpPr>
        <dsp:cNvPr id="0" name=""/>
        <dsp:cNvSpPr/>
      </dsp:nvSpPr>
      <dsp:spPr>
        <a:xfrm>
          <a:off x="2572077" y="3275075"/>
          <a:ext cx="1228642" cy="16243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群体交流</a:t>
          </a:r>
          <a:endParaRPr lang="zh-CN" altLang="en-US" sz="1050" kern="1200" dirty="0"/>
        </a:p>
      </dsp:txBody>
      <dsp:txXfrm>
        <a:off x="2608063" y="3311061"/>
        <a:ext cx="1156670" cy="1552328"/>
      </dsp:txXfrm>
    </dsp:sp>
    <dsp:sp modelId="{20965838-8479-4011-8D0F-4FD51BE91B31}">
      <dsp:nvSpPr>
        <dsp:cNvPr id="0" name=""/>
        <dsp:cNvSpPr/>
      </dsp:nvSpPr>
      <dsp:spPr>
        <a:xfrm>
          <a:off x="3852323" y="3275075"/>
          <a:ext cx="1228642" cy="16695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远程培训</a:t>
          </a:r>
          <a:endParaRPr lang="zh-CN" altLang="en-US" sz="1050" kern="1200" dirty="0"/>
        </a:p>
      </dsp:txBody>
      <dsp:txXfrm>
        <a:off x="3888309" y="3311061"/>
        <a:ext cx="1156670" cy="1597604"/>
      </dsp:txXfrm>
    </dsp:sp>
    <dsp:sp modelId="{FB8C9759-4530-4E80-8F18-5D852510ED44}">
      <dsp:nvSpPr>
        <dsp:cNvPr id="0" name=""/>
        <dsp:cNvSpPr/>
      </dsp:nvSpPr>
      <dsp:spPr>
        <a:xfrm>
          <a:off x="5184172" y="1396194"/>
          <a:ext cx="2508888" cy="16189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5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5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dirty="0" smtClean="0"/>
            <a:t>教室支持</a:t>
          </a:r>
          <a:endParaRPr lang="zh-CN" altLang="en-US" sz="1400" kern="1200" dirty="0"/>
        </a:p>
      </dsp:txBody>
      <dsp:txXfrm>
        <a:off x="5231589" y="1443611"/>
        <a:ext cx="2414054" cy="1524106"/>
      </dsp:txXfrm>
    </dsp:sp>
    <dsp:sp modelId="{CC3512EC-3675-484E-B376-2C610CAB5ABA}">
      <dsp:nvSpPr>
        <dsp:cNvPr id="0" name=""/>
        <dsp:cNvSpPr/>
      </dsp:nvSpPr>
      <dsp:spPr>
        <a:xfrm>
          <a:off x="5184172" y="3275075"/>
          <a:ext cx="1228642" cy="16898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图书角</a:t>
          </a:r>
          <a:endParaRPr lang="zh-CN" altLang="en-US" sz="1050" kern="1200" dirty="0"/>
        </a:p>
      </dsp:txBody>
      <dsp:txXfrm>
        <a:off x="5220158" y="3311061"/>
        <a:ext cx="1156670" cy="1617843"/>
      </dsp:txXfrm>
    </dsp:sp>
    <dsp:sp modelId="{3ABE8760-88B8-4B12-877E-0E6E3ADF90AF}">
      <dsp:nvSpPr>
        <dsp:cNvPr id="0" name=""/>
        <dsp:cNvSpPr/>
      </dsp:nvSpPr>
      <dsp:spPr>
        <a:xfrm>
          <a:off x="6464418" y="3275075"/>
          <a:ext cx="1228642" cy="16615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050" kern="1200" dirty="0" smtClean="0"/>
            <a:t>电脑</a:t>
          </a:r>
          <a:endParaRPr lang="zh-CN" altLang="en-US" sz="1050" kern="1200" dirty="0"/>
        </a:p>
      </dsp:txBody>
      <dsp:txXfrm>
        <a:off x="6500404" y="3311061"/>
        <a:ext cx="1156670" cy="1589564"/>
      </dsp:txXfrm>
    </dsp:sp>
    <dsp:sp modelId="{4E9E5D2F-3170-4866-987D-59FF66AC472A}">
      <dsp:nvSpPr>
        <dsp:cNvPr id="0" name=""/>
        <dsp:cNvSpPr/>
      </dsp:nvSpPr>
      <dsp:spPr>
        <a:xfrm>
          <a:off x="7796267" y="1396194"/>
          <a:ext cx="1228642" cy="16183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5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5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dirty="0" smtClean="0"/>
            <a:t>学生支持</a:t>
          </a:r>
          <a:endParaRPr lang="zh-CN" altLang="en-US" sz="1400" kern="1200" dirty="0"/>
        </a:p>
      </dsp:txBody>
      <dsp:txXfrm>
        <a:off x="7832253" y="1432180"/>
        <a:ext cx="1156670" cy="1546355"/>
      </dsp:txXfrm>
    </dsp:sp>
    <dsp:sp modelId="{BF28A17E-8E06-4CE7-924D-E4E6FCD8138B}">
      <dsp:nvSpPr>
        <dsp:cNvPr id="0" name=""/>
        <dsp:cNvSpPr/>
      </dsp:nvSpPr>
      <dsp:spPr>
        <a:xfrm>
          <a:off x="7796267" y="3274462"/>
          <a:ext cx="1228642" cy="16619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6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6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kern="1200" dirty="0" smtClean="0"/>
            <a:t>画出彩虹课程</a:t>
          </a:r>
          <a:endParaRPr lang="zh-CN" altLang="en-US" sz="1100" kern="1200" dirty="0"/>
        </a:p>
      </dsp:txBody>
      <dsp:txXfrm>
        <a:off x="7832253" y="3310448"/>
        <a:ext cx="1156670" cy="158997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B0D58B-FF3C-432F-8D5E-F0DD46B1688A}">
      <dsp:nvSpPr>
        <dsp:cNvPr id="0" name=""/>
        <dsp:cNvSpPr/>
      </dsp:nvSpPr>
      <dsp:spPr>
        <a:xfrm>
          <a:off x="3631762" y="1831562"/>
          <a:ext cx="1305426" cy="130542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重点</a:t>
          </a:r>
          <a:endParaRPr lang="en-US" altLang="zh-CN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学校</a:t>
          </a:r>
          <a:endParaRPr lang="zh-CN" altLang="en-US" sz="2000" kern="1200" dirty="0"/>
        </a:p>
      </dsp:txBody>
      <dsp:txXfrm>
        <a:off x="3822937" y="2022737"/>
        <a:ext cx="923076" cy="923076"/>
      </dsp:txXfrm>
    </dsp:sp>
    <dsp:sp modelId="{8B8097CE-485E-49B8-A336-AD17020C0776}">
      <dsp:nvSpPr>
        <dsp:cNvPr id="0" name=""/>
        <dsp:cNvSpPr/>
      </dsp:nvSpPr>
      <dsp:spPr>
        <a:xfrm rot="16200000">
          <a:off x="4145833" y="1355899"/>
          <a:ext cx="277284" cy="4438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kern="1200"/>
        </a:p>
      </dsp:txBody>
      <dsp:txXfrm>
        <a:off x="4187426" y="1486261"/>
        <a:ext cx="194099" cy="266306"/>
      </dsp:txXfrm>
    </dsp:sp>
    <dsp:sp modelId="{A59ED53C-1ACA-4F16-A56B-50CF38E2EAB2}">
      <dsp:nvSpPr>
        <dsp:cNvPr id="0" name=""/>
        <dsp:cNvSpPr/>
      </dsp:nvSpPr>
      <dsp:spPr>
        <a:xfrm>
          <a:off x="3631762" y="2958"/>
          <a:ext cx="1305426" cy="130542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彩虹</a:t>
          </a:r>
          <a:endParaRPr lang="en-US" altLang="zh-CN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口袋</a:t>
          </a:r>
          <a:endParaRPr lang="zh-CN" altLang="en-US" sz="2000" kern="1200" dirty="0"/>
        </a:p>
      </dsp:txBody>
      <dsp:txXfrm>
        <a:off x="3822937" y="194133"/>
        <a:ext cx="923076" cy="923076"/>
      </dsp:txXfrm>
    </dsp:sp>
    <dsp:sp modelId="{9AA39116-98B0-4F6C-BCC2-05C21F9250E5}">
      <dsp:nvSpPr>
        <dsp:cNvPr id="0" name=""/>
        <dsp:cNvSpPr/>
      </dsp:nvSpPr>
      <dsp:spPr>
        <a:xfrm rot="19800000">
          <a:off x="4930846" y="1809126"/>
          <a:ext cx="277284" cy="4438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53541"/>
            <a:satOff val="4818"/>
            <a:lumOff val="18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kern="1200"/>
        </a:p>
      </dsp:txBody>
      <dsp:txXfrm>
        <a:off x="4936418" y="1918691"/>
        <a:ext cx="194099" cy="266306"/>
      </dsp:txXfrm>
    </dsp:sp>
    <dsp:sp modelId="{111B8651-DD65-4E09-812E-F450BE7001F3}">
      <dsp:nvSpPr>
        <dsp:cNvPr id="0" name=""/>
        <dsp:cNvSpPr/>
      </dsp:nvSpPr>
      <dsp:spPr>
        <a:xfrm>
          <a:off x="5215380" y="917260"/>
          <a:ext cx="1305426" cy="1305426"/>
        </a:xfrm>
        <a:prstGeom prst="ellipse">
          <a:avLst/>
        </a:prstGeom>
        <a:solidFill>
          <a:schemeClr val="accent5">
            <a:hueOff val="-153541"/>
            <a:satOff val="4818"/>
            <a:lumOff val="180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教师</a:t>
          </a:r>
          <a:endParaRPr lang="en-US" altLang="zh-CN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支持</a:t>
          </a:r>
          <a:endParaRPr lang="zh-CN" altLang="en-US" sz="2000" kern="1200" dirty="0"/>
        </a:p>
      </dsp:txBody>
      <dsp:txXfrm>
        <a:off x="5406555" y="1108435"/>
        <a:ext cx="923076" cy="923076"/>
      </dsp:txXfrm>
    </dsp:sp>
    <dsp:sp modelId="{C9CFCC26-D983-488A-9BC8-6711A7688C41}">
      <dsp:nvSpPr>
        <dsp:cNvPr id="0" name=""/>
        <dsp:cNvSpPr/>
      </dsp:nvSpPr>
      <dsp:spPr>
        <a:xfrm rot="1800000">
          <a:off x="4930846" y="2715580"/>
          <a:ext cx="277284" cy="4438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307082"/>
            <a:satOff val="9636"/>
            <a:lumOff val="3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kern="1200"/>
        </a:p>
      </dsp:txBody>
      <dsp:txXfrm>
        <a:off x="4936418" y="2783553"/>
        <a:ext cx="194099" cy="266306"/>
      </dsp:txXfrm>
    </dsp:sp>
    <dsp:sp modelId="{F361A29E-62DB-4DCF-8E96-CA81F15FC0C1}">
      <dsp:nvSpPr>
        <dsp:cNvPr id="0" name=""/>
        <dsp:cNvSpPr/>
      </dsp:nvSpPr>
      <dsp:spPr>
        <a:xfrm>
          <a:off x="5215380" y="2745864"/>
          <a:ext cx="1305426" cy="1305426"/>
        </a:xfrm>
        <a:prstGeom prst="ellipse">
          <a:avLst/>
        </a:prstGeom>
        <a:solidFill>
          <a:schemeClr val="accent5">
            <a:hueOff val="-307082"/>
            <a:satOff val="9636"/>
            <a:lumOff val="360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硬件</a:t>
          </a:r>
          <a:endParaRPr lang="en-US" altLang="zh-CN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支持</a:t>
          </a:r>
          <a:endParaRPr lang="zh-CN" altLang="en-US" sz="2000" kern="1200" dirty="0"/>
        </a:p>
      </dsp:txBody>
      <dsp:txXfrm>
        <a:off x="5406555" y="2937039"/>
        <a:ext cx="923076" cy="923076"/>
      </dsp:txXfrm>
    </dsp:sp>
    <dsp:sp modelId="{609C038A-4537-4543-9899-F784B6667248}">
      <dsp:nvSpPr>
        <dsp:cNvPr id="0" name=""/>
        <dsp:cNvSpPr/>
      </dsp:nvSpPr>
      <dsp:spPr>
        <a:xfrm rot="5400000">
          <a:off x="4145833" y="3168807"/>
          <a:ext cx="277284" cy="4438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60622"/>
            <a:satOff val="14455"/>
            <a:lumOff val="541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kern="1200"/>
        </a:p>
      </dsp:txBody>
      <dsp:txXfrm>
        <a:off x="4187426" y="3215984"/>
        <a:ext cx="194099" cy="266306"/>
      </dsp:txXfrm>
    </dsp:sp>
    <dsp:sp modelId="{2E3FFB13-5D51-4F86-A4CB-0375B8C6613B}">
      <dsp:nvSpPr>
        <dsp:cNvPr id="0" name=""/>
        <dsp:cNvSpPr/>
      </dsp:nvSpPr>
      <dsp:spPr>
        <a:xfrm>
          <a:off x="3631762" y="3660166"/>
          <a:ext cx="1305426" cy="1305426"/>
        </a:xfrm>
        <a:prstGeom prst="ellipse">
          <a:avLst/>
        </a:prstGeom>
        <a:solidFill>
          <a:schemeClr val="accent5">
            <a:hueOff val="-460622"/>
            <a:satOff val="14455"/>
            <a:lumOff val="541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图书</a:t>
          </a:r>
          <a:endParaRPr lang="en-US" altLang="zh-CN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阅读</a:t>
          </a:r>
          <a:endParaRPr lang="zh-CN" altLang="en-US" sz="2000" kern="1200" dirty="0"/>
        </a:p>
      </dsp:txBody>
      <dsp:txXfrm>
        <a:off x="3822937" y="3851341"/>
        <a:ext cx="923076" cy="923076"/>
      </dsp:txXfrm>
    </dsp:sp>
    <dsp:sp modelId="{CDA0F1F7-E611-47C4-A8BD-28231AE9A7B6}">
      <dsp:nvSpPr>
        <dsp:cNvPr id="0" name=""/>
        <dsp:cNvSpPr/>
      </dsp:nvSpPr>
      <dsp:spPr>
        <a:xfrm rot="9000000">
          <a:off x="3360821" y="2715580"/>
          <a:ext cx="277284" cy="4438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14163"/>
            <a:satOff val="19273"/>
            <a:lumOff val="721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000" kern="1200"/>
        </a:p>
      </dsp:txBody>
      <dsp:txXfrm rot="10800000">
        <a:off x="3438434" y="2783553"/>
        <a:ext cx="194099" cy="266306"/>
      </dsp:txXfrm>
    </dsp:sp>
    <dsp:sp modelId="{219022BA-19A7-47B6-AA46-9C60B9A645AE}">
      <dsp:nvSpPr>
        <dsp:cNvPr id="0" name=""/>
        <dsp:cNvSpPr/>
      </dsp:nvSpPr>
      <dsp:spPr>
        <a:xfrm>
          <a:off x="2048145" y="2745864"/>
          <a:ext cx="1305426" cy="1305426"/>
        </a:xfrm>
        <a:prstGeom prst="ellipse">
          <a:avLst/>
        </a:prstGeom>
        <a:solidFill>
          <a:schemeClr val="accent5">
            <a:hueOff val="-614163"/>
            <a:satOff val="19273"/>
            <a:lumOff val="72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微信</a:t>
          </a:r>
          <a:endParaRPr lang="en-US" altLang="zh-CN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交流</a:t>
          </a:r>
          <a:endParaRPr lang="zh-CN" altLang="en-US" sz="2000" kern="1200" dirty="0"/>
        </a:p>
      </dsp:txBody>
      <dsp:txXfrm>
        <a:off x="2239320" y="2937039"/>
        <a:ext cx="923076" cy="923076"/>
      </dsp:txXfrm>
    </dsp:sp>
    <dsp:sp modelId="{3E0E03B8-460B-45A8-8B82-9022E72E6933}">
      <dsp:nvSpPr>
        <dsp:cNvPr id="0" name=""/>
        <dsp:cNvSpPr/>
      </dsp:nvSpPr>
      <dsp:spPr>
        <a:xfrm rot="12600000">
          <a:off x="3360821" y="1809126"/>
          <a:ext cx="277284" cy="4438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767704"/>
            <a:satOff val="24091"/>
            <a:lumOff val="902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000" kern="1200"/>
        </a:p>
      </dsp:txBody>
      <dsp:txXfrm rot="10800000">
        <a:off x="3438434" y="1918691"/>
        <a:ext cx="194099" cy="266306"/>
      </dsp:txXfrm>
    </dsp:sp>
    <dsp:sp modelId="{BDAE0E8D-F3B9-462E-BA70-02860D5CF65A}">
      <dsp:nvSpPr>
        <dsp:cNvPr id="0" name=""/>
        <dsp:cNvSpPr/>
      </dsp:nvSpPr>
      <dsp:spPr>
        <a:xfrm>
          <a:off x="2048145" y="917260"/>
          <a:ext cx="1305426" cy="1305426"/>
        </a:xfrm>
        <a:prstGeom prst="ellipse">
          <a:avLst/>
        </a:prstGeom>
        <a:solidFill>
          <a:schemeClr val="accent5">
            <a:hueOff val="-767704"/>
            <a:satOff val="24091"/>
            <a:lumOff val="902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直接</a:t>
          </a:r>
          <a:endParaRPr lang="en-US" altLang="zh-CN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反馈</a:t>
          </a:r>
          <a:endParaRPr lang="zh-CN" altLang="en-US" sz="2000" kern="1200" dirty="0"/>
        </a:p>
      </dsp:txBody>
      <dsp:txXfrm>
        <a:off x="2239320" y="1108435"/>
        <a:ext cx="923076" cy="92307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5A6573-D27E-467A-AA4B-1F439185D7ED}">
      <dsp:nvSpPr>
        <dsp:cNvPr id="0" name=""/>
        <dsp:cNvSpPr/>
      </dsp:nvSpPr>
      <dsp:spPr>
        <a:xfrm>
          <a:off x="136026" y="0"/>
          <a:ext cx="7168435" cy="4480272"/>
        </a:xfrm>
        <a:prstGeom prst="swooshArrow">
          <a:avLst>
            <a:gd name="adj1" fmla="val 25000"/>
            <a:gd name="adj2" fmla="val 25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7696B7-9F9F-4AFE-BBAD-87B996EC6977}">
      <dsp:nvSpPr>
        <dsp:cNvPr id="0" name=""/>
        <dsp:cNvSpPr/>
      </dsp:nvSpPr>
      <dsp:spPr>
        <a:xfrm>
          <a:off x="842117" y="3331530"/>
          <a:ext cx="164874" cy="16487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B170C6-6EE8-4AE6-A265-A94948619315}">
      <dsp:nvSpPr>
        <dsp:cNvPr id="0" name=""/>
        <dsp:cNvSpPr/>
      </dsp:nvSpPr>
      <dsp:spPr>
        <a:xfrm>
          <a:off x="843959" y="3413967"/>
          <a:ext cx="1100255" cy="10663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363" tIns="0" rIns="0" bIns="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900" kern="1200" dirty="0" smtClean="0"/>
            <a:t>团队学校联合申请</a:t>
          </a:r>
          <a:endParaRPr lang="zh-CN" altLang="en-US" sz="1900" kern="1200" dirty="0"/>
        </a:p>
      </dsp:txBody>
      <dsp:txXfrm>
        <a:off x="843959" y="3413967"/>
        <a:ext cx="1100255" cy="1066304"/>
      </dsp:txXfrm>
    </dsp:sp>
    <dsp:sp modelId="{B769EBE5-D37F-45B9-A6D2-60BEB8E8045A}">
      <dsp:nvSpPr>
        <dsp:cNvPr id="0" name=""/>
        <dsp:cNvSpPr/>
      </dsp:nvSpPr>
      <dsp:spPr>
        <a:xfrm>
          <a:off x="1734587" y="2474006"/>
          <a:ext cx="258063" cy="258063"/>
        </a:xfrm>
        <a:prstGeom prst="ellipse">
          <a:avLst/>
        </a:prstGeom>
        <a:solidFill>
          <a:schemeClr val="accent5">
            <a:hueOff val="-191926"/>
            <a:satOff val="6023"/>
            <a:lumOff val="225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31958E-BF16-4D10-8C23-48A7BC480590}">
      <dsp:nvSpPr>
        <dsp:cNvPr id="0" name=""/>
        <dsp:cNvSpPr/>
      </dsp:nvSpPr>
      <dsp:spPr>
        <a:xfrm>
          <a:off x="1863619" y="2603038"/>
          <a:ext cx="1189960" cy="18772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6743" tIns="0" rIns="0" bIns="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900" kern="1200" dirty="0" smtClean="0"/>
            <a:t>综合打分</a:t>
          </a:r>
          <a:endParaRPr lang="zh-CN" altLang="en-US" sz="1900" kern="1200" dirty="0"/>
        </a:p>
      </dsp:txBody>
      <dsp:txXfrm>
        <a:off x="1863619" y="2603038"/>
        <a:ext cx="1189960" cy="1877233"/>
      </dsp:txXfrm>
    </dsp:sp>
    <dsp:sp modelId="{A64D5668-1DFD-4DD0-8FDB-BBEA100A3678}">
      <dsp:nvSpPr>
        <dsp:cNvPr id="0" name=""/>
        <dsp:cNvSpPr/>
      </dsp:nvSpPr>
      <dsp:spPr>
        <a:xfrm>
          <a:off x="2881537" y="1790316"/>
          <a:ext cx="344084" cy="344084"/>
        </a:xfrm>
        <a:prstGeom prst="ellipse">
          <a:avLst/>
        </a:prstGeom>
        <a:solidFill>
          <a:schemeClr val="accent5">
            <a:hueOff val="-383852"/>
            <a:satOff val="12045"/>
            <a:lumOff val="45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82F07B-C749-4764-B7B7-F6AB007CA426}">
      <dsp:nvSpPr>
        <dsp:cNvPr id="0" name=""/>
        <dsp:cNvSpPr/>
      </dsp:nvSpPr>
      <dsp:spPr>
        <a:xfrm>
          <a:off x="3053579" y="1962359"/>
          <a:ext cx="1383507" cy="2517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323" tIns="0" rIns="0" bIns="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900" kern="1200" dirty="0" smtClean="0"/>
            <a:t>签订协议</a:t>
          </a:r>
          <a:endParaRPr lang="zh-CN" altLang="en-US" sz="1900" kern="1200" dirty="0"/>
        </a:p>
      </dsp:txBody>
      <dsp:txXfrm>
        <a:off x="3053579" y="1962359"/>
        <a:ext cx="1383507" cy="2517912"/>
      </dsp:txXfrm>
    </dsp:sp>
    <dsp:sp modelId="{36915AC2-412A-40E0-B494-8DB0A34C23A0}">
      <dsp:nvSpPr>
        <dsp:cNvPr id="0" name=""/>
        <dsp:cNvSpPr/>
      </dsp:nvSpPr>
      <dsp:spPr>
        <a:xfrm>
          <a:off x="4214866" y="1256268"/>
          <a:ext cx="444442" cy="444442"/>
        </a:xfrm>
        <a:prstGeom prst="ellipse">
          <a:avLst/>
        </a:prstGeom>
        <a:solidFill>
          <a:schemeClr val="accent5">
            <a:hueOff val="-575778"/>
            <a:satOff val="18068"/>
            <a:lumOff val="6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0BAE7B-FC72-4508-9816-505F7A8C4CC9}">
      <dsp:nvSpPr>
        <dsp:cNvPr id="0" name=""/>
        <dsp:cNvSpPr/>
      </dsp:nvSpPr>
      <dsp:spPr>
        <a:xfrm>
          <a:off x="4437087" y="1478489"/>
          <a:ext cx="1433687" cy="30017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5501" tIns="0" rIns="0" bIns="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900" kern="1200" dirty="0" smtClean="0"/>
            <a:t>落实实施</a:t>
          </a:r>
          <a:endParaRPr lang="zh-CN" altLang="en-US" sz="1900" kern="1200" dirty="0"/>
        </a:p>
      </dsp:txBody>
      <dsp:txXfrm>
        <a:off x="4437087" y="1478489"/>
        <a:ext cx="1433687" cy="3001782"/>
      </dsp:txXfrm>
    </dsp:sp>
    <dsp:sp modelId="{BAA4B080-0C58-4BB3-9A1F-C66CDB3B15AA}">
      <dsp:nvSpPr>
        <dsp:cNvPr id="0" name=""/>
        <dsp:cNvSpPr/>
      </dsp:nvSpPr>
      <dsp:spPr>
        <a:xfrm>
          <a:off x="5587621" y="899638"/>
          <a:ext cx="566306" cy="566306"/>
        </a:xfrm>
        <a:prstGeom prst="ellipse">
          <a:avLst/>
        </a:prstGeom>
        <a:solidFill>
          <a:schemeClr val="accent5">
            <a:hueOff val="-767704"/>
            <a:satOff val="24091"/>
            <a:lumOff val="902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6046D7-CB96-481E-9191-CA1157C51E99}">
      <dsp:nvSpPr>
        <dsp:cNvPr id="0" name=""/>
        <dsp:cNvSpPr/>
      </dsp:nvSpPr>
      <dsp:spPr>
        <a:xfrm>
          <a:off x="5870774" y="1182791"/>
          <a:ext cx="1433687" cy="3297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0074" tIns="0" rIns="0" bIns="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900" kern="1200" dirty="0" smtClean="0"/>
            <a:t>年度考核</a:t>
          </a:r>
          <a:endParaRPr lang="zh-CN" altLang="en-US" sz="1900" kern="1200" dirty="0"/>
        </a:p>
      </dsp:txBody>
      <dsp:txXfrm>
        <a:off x="5870774" y="1182791"/>
        <a:ext cx="1433687" cy="329748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38EF76-C1BE-4DB3-BED8-DC07F640EF3D}">
      <dsp:nvSpPr>
        <dsp:cNvPr id="0" name=""/>
        <dsp:cNvSpPr/>
      </dsp:nvSpPr>
      <dsp:spPr>
        <a:xfrm>
          <a:off x="6227345" y="2414895"/>
          <a:ext cx="181366" cy="18136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E4F0AB-FFC5-47CB-854F-6B87E6614958}">
      <dsp:nvSpPr>
        <dsp:cNvPr id="0" name=""/>
        <dsp:cNvSpPr/>
      </dsp:nvSpPr>
      <dsp:spPr>
        <a:xfrm>
          <a:off x="5895374" y="2414895"/>
          <a:ext cx="181366" cy="181365"/>
        </a:xfrm>
        <a:prstGeom prst="ellipse">
          <a:avLst/>
        </a:prstGeom>
        <a:solidFill>
          <a:schemeClr val="accent5">
            <a:hueOff val="-18724"/>
            <a:satOff val="588"/>
            <a:lumOff val="220"/>
            <a:alphaOff val="0"/>
          </a:schemeClr>
        </a:solidFill>
        <a:ln w="25400" cap="flat" cmpd="sng" algn="ctr">
          <a:solidFill>
            <a:schemeClr val="accent5">
              <a:hueOff val="-18724"/>
              <a:satOff val="588"/>
              <a:lumOff val="2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B41E18-24F5-4504-9D73-CF63ED10AC8F}">
      <dsp:nvSpPr>
        <dsp:cNvPr id="0" name=""/>
        <dsp:cNvSpPr/>
      </dsp:nvSpPr>
      <dsp:spPr>
        <a:xfrm>
          <a:off x="5564043" y="2414895"/>
          <a:ext cx="181366" cy="181365"/>
        </a:xfrm>
        <a:prstGeom prst="ellipse">
          <a:avLst/>
        </a:prstGeom>
        <a:solidFill>
          <a:schemeClr val="accent5">
            <a:hueOff val="-37449"/>
            <a:satOff val="1175"/>
            <a:lumOff val="440"/>
            <a:alphaOff val="0"/>
          </a:schemeClr>
        </a:solidFill>
        <a:ln w="25400" cap="flat" cmpd="sng" algn="ctr">
          <a:solidFill>
            <a:schemeClr val="accent5">
              <a:hueOff val="-37449"/>
              <a:satOff val="1175"/>
              <a:lumOff val="4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7FC949-DF78-4302-BB0C-7E7AE1F66BEF}">
      <dsp:nvSpPr>
        <dsp:cNvPr id="0" name=""/>
        <dsp:cNvSpPr/>
      </dsp:nvSpPr>
      <dsp:spPr>
        <a:xfrm>
          <a:off x="5232072" y="2414895"/>
          <a:ext cx="181366" cy="181365"/>
        </a:xfrm>
        <a:prstGeom prst="ellipse">
          <a:avLst/>
        </a:prstGeom>
        <a:solidFill>
          <a:schemeClr val="accent5">
            <a:hueOff val="-56173"/>
            <a:satOff val="1763"/>
            <a:lumOff val="660"/>
            <a:alphaOff val="0"/>
          </a:schemeClr>
        </a:solidFill>
        <a:ln w="25400" cap="flat" cmpd="sng" algn="ctr">
          <a:solidFill>
            <a:schemeClr val="accent5">
              <a:hueOff val="-56173"/>
              <a:satOff val="1763"/>
              <a:lumOff val="6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834053-ED8E-4568-8559-7E05BD5772A3}">
      <dsp:nvSpPr>
        <dsp:cNvPr id="0" name=""/>
        <dsp:cNvSpPr/>
      </dsp:nvSpPr>
      <dsp:spPr>
        <a:xfrm>
          <a:off x="4900101" y="2414895"/>
          <a:ext cx="181366" cy="181365"/>
        </a:xfrm>
        <a:prstGeom prst="ellipse">
          <a:avLst/>
        </a:prstGeom>
        <a:solidFill>
          <a:schemeClr val="accent5">
            <a:hueOff val="-74898"/>
            <a:satOff val="2350"/>
            <a:lumOff val="880"/>
            <a:alphaOff val="0"/>
          </a:schemeClr>
        </a:solidFill>
        <a:ln w="25400" cap="flat" cmpd="sng" algn="ctr">
          <a:solidFill>
            <a:schemeClr val="accent5">
              <a:hueOff val="-74898"/>
              <a:satOff val="2350"/>
              <a:lumOff val="8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2A1762-8E30-4724-AC47-69C4DA59C250}">
      <dsp:nvSpPr>
        <dsp:cNvPr id="0" name=""/>
        <dsp:cNvSpPr/>
      </dsp:nvSpPr>
      <dsp:spPr>
        <a:xfrm>
          <a:off x="4387404" y="2324213"/>
          <a:ext cx="362733" cy="362380"/>
        </a:xfrm>
        <a:prstGeom prst="ellipse">
          <a:avLst/>
        </a:prstGeom>
        <a:solidFill>
          <a:schemeClr val="accent5">
            <a:hueOff val="-93622"/>
            <a:satOff val="2938"/>
            <a:lumOff val="1100"/>
            <a:alphaOff val="0"/>
          </a:schemeClr>
        </a:solidFill>
        <a:ln w="25400" cap="flat" cmpd="sng" algn="ctr">
          <a:solidFill>
            <a:schemeClr val="accent5">
              <a:hueOff val="-93622"/>
              <a:satOff val="2938"/>
              <a:lumOff val="11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E654C1-A4F4-4C4A-B6CA-883144A0F407}">
      <dsp:nvSpPr>
        <dsp:cNvPr id="0" name=""/>
        <dsp:cNvSpPr/>
      </dsp:nvSpPr>
      <dsp:spPr>
        <a:xfrm>
          <a:off x="5931903" y="2040610"/>
          <a:ext cx="181366" cy="181365"/>
        </a:xfrm>
        <a:prstGeom prst="ellipse">
          <a:avLst/>
        </a:prstGeom>
        <a:solidFill>
          <a:schemeClr val="accent5">
            <a:hueOff val="-112347"/>
            <a:satOff val="3526"/>
            <a:lumOff val="1320"/>
            <a:alphaOff val="0"/>
          </a:schemeClr>
        </a:solidFill>
        <a:ln w="25400" cap="flat" cmpd="sng" algn="ctr">
          <a:solidFill>
            <a:schemeClr val="accent5">
              <a:hueOff val="-112347"/>
              <a:satOff val="3526"/>
              <a:lumOff val="13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222F93-9ED4-47D5-97BC-96DA420C960E}">
      <dsp:nvSpPr>
        <dsp:cNvPr id="0" name=""/>
        <dsp:cNvSpPr/>
      </dsp:nvSpPr>
      <dsp:spPr>
        <a:xfrm>
          <a:off x="5931903" y="2791631"/>
          <a:ext cx="181366" cy="181365"/>
        </a:xfrm>
        <a:prstGeom prst="ellipse">
          <a:avLst/>
        </a:prstGeom>
        <a:solidFill>
          <a:schemeClr val="accent5">
            <a:hueOff val="-131071"/>
            <a:satOff val="4113"/>
            <a:lumOff val="1540"/>
            <a:alphaOff val="0"/>
          </a:schemeClr>
        </a:solidFill>
        <a:ln w="25400" cap="flat" cmpd="sng" algn="ctr">
          <a:solidFill>
            <a:schemeClr val="accent5">
              <a:hueOff val="-131071"/>
              <a:satOff val="4113"/>
              <a:lumOff val="15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B5E6E5-7B7A-4EA7-83B3-471922866F27}">
      <dsp:nvSpPr>
        <dsp:cNvPr id="0" name=""/>
        <dsp:cNvSpPr/>
      </dsp:nvSpPr>
      <dsp:spPr>
        <a:xfrm>
          <a:off x="6094044" y="2203419"/>
          <a:ext cx="181366" cy="181365"/>
        </a:xfrm>
        <a:prstGeom prst="ellipse">
          <a:avLst/>
        </a:prstGeom>
        <a:solidFill>
          <a:schemeClr val="accent5">
            <a:hueOff val="-149796"/>
            <a:satOff val="4701"/>
            <a:lumOff val="1760"/>
            <a:alphaOff val="0"/>
          </a:schemeClr>
        </a:solidFill>
        <a:ln w="25400" cap="flat" cmpd="sng" algn="ctr">
          <a:solidFill>
            <a:schemeClr val="accent5">
              <a:hueOff val="-149796"/>
              <a:satOff val="4701"/>
              <a:lumOff val="17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968D2F-F039-4159-8A17-FF9FF4573D69}">
      <dsp:nvSpPr>
        <dsp:cNvPr id="0" name=""/>
        <dsp:cNvSpPr/>
      </dsp:nvSpPr>
      <dsp:spPr>
        <a:xfrm>
          <a:off x="6104298" y="2629873"/>
          <a:ext cx="181366" cy="181365"/>
        </a:xfrm>
        <a:prstGeom prst="ellipse">
          <a:avLst/>
        </a:prstGeom>
        <a:solidFill>
          <a:schemeClr val="accent5">
            <a:hueOff val="-168520"/>
            <a:satOff val="5288"/>
            <a:lumOff val="1980"/>
            <a:alphaOff val="0"/>
          </a:schemeClr>
        </a:solidFill>
        <a:ln w="25400" cap="flat" cmpd="sng" algn="ctr">
          <a:solidFill>
            <a:schemeClr val="accent5">
              <a:hueOff val="-168520"/>
              <a:satOff val="5288"/>
              <a:lumOff val="19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BF9F13-939F-4B9A-A152-EB02C34EB686}">
      <dsp:nvSpPr>
        <dsp:cNvPr id="0" name=""/>
        <dsp:cNvSpPr/>
      </dsp:nvSpPr>
      <dsp:spPr>
        <a:xfrm>
          <a:off x="2416725" y="1585096"/>
          <a:ext cx="1834173" cy="1834311"/>
        </a:xfrm>
        <a:prstGeom prst="ellipse">
          <a:avLst/>
        </a:prstGeom>
        <a:solidFill>
          <a:schemeClr val="accent5">
            <a:hueOff val="-187245"/>
            <a:satOff val="5876"/>
            <a:lumOff val="2200"/>
            <a:alphaOff val="0"/>
          </a:schemeClr>
        </a:solidFill>
        <a:ln w="25400" cap="flat" cmpd="sng" algn="ctr">
          <a:solidFill>
            <a:schemeClr val="accent5">
              <a:hueOff val="-187245"/>
              <a:satOff val="5876"/>
              <a:lumOff val="22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/>
            <a:t>综合</a:t>
          </a:r>
          <a:endParaRPr lang="en-US" altLang="zh-CN" sz="2500" kern="1200" dirty="0" smtClean="0"/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/>
            <a:t>积分</a:t>
          </a:r>
          <a:endParaRPr lang="zh-CN" altLang="en-US" sz="2500" kern="1200" dirty="0"/>
        </a:p>
      </dsp:txBody>
      <dsp:txXfrm>
        <a:off x="2685333" y="1853725"/>
        <a:ext cx="1296957" cy="1297053"/>
      </dsp:txXfrm>
    </dsp:sp>
    <dsp:sp modelId="{31D4D8B6-371C-44CC-A504-D033A150E657}">
      <dsp:nvSpPr>
        <dsp:cNvPr id="0" name=""/>
        <dsp:cNvSpPr/>
      </dsp:nvSpPr>
      <dsp:spPr>
        <a:xfrm>
          <a:off x="2501961" y="1290290"/>
          <a:ext cx="362733" cy="362380"/>
        </a:xfrm>
        <a:prstGeom prst="ellipse">
          <a:avLst/>
        </a:prstGeom>
        <a:solidFill>
          <a:schemeClr val="accent5">
            <a:hueOff val="-205969"/>
            <a:satOff val="6463"/>
            <a:lumOff val="2420"/>
            <a:alphaOff val="0"/>
          </a:schemeClr>
        </a:solidFill>
        <a:ln w="25400" cap="flat" cmpd="sng" algn="ctr">
          <a:solidFill>
            <a:schemeClr val="accent5">
              <a:hueOff val="-205969"/>
              <a:satOff val="6463"/>
              <a:lumOff val="24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9AD91D-C4B4-41BB-B61C-8595D02D60F7}">
      <dsp:nvSpPr>
        <dsp:cNvPr id="0" name=""/>
        <dsp:cNvSpPr/>
      </dsp:nvSpPr>
      <dsp:spPr>
        <a:xfrm>
          <a:off x="2297523" y="1120829"/>
          <a:ext cx="181366" cy="181365"/>
        </a:xfrm>
        <a:prstGeom prst="ellipse">
          <a:avLst/>
        </a:prstGeom>
        <a:solidFill>
          <a:schemeClr val="accent5">
            <a:hueOff val="-224694"/>
            <a:satOff val="7051"/>
            <a:lumOff val="2640"/>
            <a:alphaOff val="0"/>
          </a:schemeClr>
        </a:solidFill>
        <a:ln w="25400" cap="flat" cmpd="sng" algn="ctr">
          <a:solidFill>
            <a:schemeClr val="accent5">
              <a:hueOff val="-224694"/>
              <a:satOff val="7051"/>
              <a:lumOff val="26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D2C591-6181-4625-836F-4BE099F1316C}">
      <dsp:nvSpPr>
        <dsp:cNvPr id="0" name=""/>
        <dsp:cNvSpPr/>
      </dsp:nvSpPr>
      <dsp:spPr>
        <a:xfrm>
          <a:off x="1923254" y="1001786"/>
          <a:ext cx="181366" cy="181365"/>
        </a:xfrm>
        <a:prstGeom prst="ellipse">
          <a:avLst/>
        </a:prstGeom>
        <a:solidFill>
          <a:schemeClr val="accent5">
            <a:hueOff val="-243418"/>
            <a:satOff val="7639"/>
            <a:lumOff val="2860"/>
            <a:alphaOff val="0"/>
          </a:schemeClr>
        </a:solidFill>
        <a:ln w="25400" cap="flat" cmpd="sng" algn="ctr">
          <a:solidFill>
            <a:schemeClr val="accent5">
              <a:hueOff val="-243418"/>
              <a:satOff val="7639"/>
              <a:lumOff val="28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D7E42D-1D2D-44C9-940E-7046D96B9324}">
      <dsp:nvSpPr>
        <dsp:cNvPr id="0" name=""/>
        <dsp:cNvSpPr/>
      </dsp:nvSpPr>
      <dsp:spPr>
        <a:xfrm>
          <a:off x="1549626" y="1001786"/>
          <a:ext cx="181366" cy="181365"/>
        </a:xfrm>
        <a:prstGeom prst="ellipse">
          <a:avLst/>
        </a:prstGeom>
        <a:solidFill>
          <a:schemeClr val="accent5">
            <a:hueOff val="-262143"/>
            <a:satOff val="8226"/>
            <a:lumOff val="3080"/>
            <a:alphaOff val="0"/>
          </a:schemeClr>
        </a:solidFill>
        <a:ln w="25400" cap="flat" cmpd="sng" algn="ctr">
          <a:solidFill>
            <a:schemeClr val="accent5">
              <a:hueOff val="-262143"/>
              <a:satOff val="8226"/>
              <a:lumOff val="30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B42E7-F7E3-45D8-ACC5-78030742E6F2}">
      <dsp:nvSpPr>
        <dsp:cNvPr id="0" name=""/>
        <dsp:cNvSpPr/>
      </dsp:nvSpPr>
      <dsp:spPr>
        <a:xfrm>
          <a:off x="1175998" y="1001786"/>
          <a:ext cx="181366" cy="181365"/>
        </a:xfrm>
        <a:prstGeom prst="ellipse">
          <a:avLst/>
        </a:prstGeom>
        <a:solidFill>
          <a:schemeClr val="accent5">
            <a:hueOff val="-280867"/>
            <a:satOff val="8814"/>
            <a:lumOff val="3300"/>
            <a:alphaOff val="0"/>
          </a:schemeClr>
        </a:solidFill>
        <a:ln w="25400" cap="flat" cmpd="sng" algn="ctr">
          <a:solidFill>
            <a:schemeClr val="accent5">
              <a:hueOff val="-280867"/>
              <a:satOff val="8814"/>
              <a:lumOff val="33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8C8E69-5345-425E-A3A3-771BA4E280D8}">
      <dsp:nvSpPr>
        <dsp:cNvPr id="0" name=""/>
        <dsp:cNvSpPr/>
      </dsp:nvSpPr>
      <dsp:spPr>
        <a:xfrm>
          <a:off x="802370" y="1001786"/>
          <a:ext cx="181366" cy="181365"/>
        </a:xfrm>
        <a:prstGeom prst="ellipse">
          <a:avLst/>
        </a:prstGeom>
        <a:solidFill>
          <a:schemeClr val="accent5">
            <a:hueOff val="-299592"/>
            <a:satOff val="9401"/>
            <a:lumOff val="3520"/>
            <a:alphaOff val="0"/>
          </a:schemeClr>
        </a:solidFill>
        <a:ln w="25400" cap="flat" cmpd="sng" algn="ctr">
          <a:solidFill>
            <a:schemeClr val="accent5">
              <a:hueOff val="-299592"/>
              <a:satOff val="9401"/>
              <a:lumOff val="35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4C1DE5-57AF-41F9-BB77-77BE2A71129E}">
      <dsp:nvSpPr>
        <dsp:cNvPr id="0" name=""/>
        <dsp:cNvSpPr/>
      </dsp:nvSpPr>
      <dsp:spPr>
        <a:xfrm>
          <a:off x="428101" y="1001786"/>
          <a:ext cx="181366" cy="181365"/>
        </a:xfrm>
        <a:prstGeom prst="ellipse">
          <a:avLst/>
        </a:prstGeom>
        <a:solidFill>
          <a:schemeClr val="accent5">
            <a:hueOff val="-318316"/>
            <a:satOff val="9989"/>
            <a:lumOff val="3740"/>
            <a:alphaOff val="0"/>
          </a:schemeClr>
        </a:solidFill>
        <a:ln w="25400" cap="flat" cmpd="sng" algn="ctr">
          <a:solidFill>
            <a:schemeClr val="accent5">
              <a:hueOff val="-318316"/>
              <a:satOff val="9989"/>
              <a:lumOff val="37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8F5D3A-8173-41CA-A09C-EECA6E79353A}">
      <dsp:nvSpPr>
        <dsp:cNvPr id="0" name=""/>
        <dsp:cNvSpPr/>
      </dsp:nvSpPr>
      <dsp:spPr>
        <a:xfrm>
          <a:off x="54474" y="1001786"/>
          <a:ext cx="181366" cy="181365"/>
        </a:xfrm>
        <a:prstGeom prst="ellipse">
          <a:avLst/>
        </a:prstGeom>
        <a:solidFill>
          <a:schemeClr val="accent5">
            <a:hueOff val="-337041"/>
            <a:satOff val="10577"/>
            <a:lumOff val="3960"/>
            <a:alphaOff val="0"/>
          </a:schemeClr>
        </a:solidFill>
        <a:ln w="25400" cap="flat" cmpd="sng" algn="ctr">
          <a:solidFill>
            <a:schemeClr val="accent5">
              <a:hueOff val="-337041"/>
              <a:satOff val="10577"/>
              <a:lumOff val="39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47DE04-5810-44E4-85AE-87AF5C07D6AE}">
      <dsp:nvSpPr>
        <dsp:cNvPr id="0" name=""/>
        <dsp:cNvSpPr/>
      </dsp:nvSpPr>
      <dsp:spPr>
        <a:xfrm>
          <a:off x="51910" y="553624"/>
          <a:ext cx="2045660" cy="453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200" kern="1200" dirty="0" smtClean="0"/>
            <a:t>助学部评分</a:t>
          </a:r>
          <a:endParaRPr lang="zh-CN" altLang="en-US" sz="2200" kern="1200" dirty="0"/>
        </a:p>
      </dsp:txBody>
      <dsp:txXfrm>
        <a:off x="51910" y="553624"/>
        <a:ext cx="2045660" cy="453063"/>
      </dsp:txXfrm>
    </dsp:sp>
    <dsp:sp modelId="{59E3DB10-BD6C-4D6C-BCAD-0FB3D495908F}">
      <dsp:nvSpPr>
        <dsp:cNvPr id="0" name=""/>
        <dsp:cNvSpPr/>
      </dsp:nvSpPr>
      <dsp:spPr>
        <a:xfrm>
          <a:off x="2023871" y="1857844"/>
          <a:ext cx="362733" cy="362380"/>
        </a:xfrm>
        <a:prstGeom prst="ellipse">
          <a:avLst/>
        </a:prstGeom>
        <a:solidFill>
          <a:schemeClr val="accent5">
            <a:hueOff val="-374490"/>
            <a:satOff val="11752"/>
            <a:lumOff val="4400"/>
            <a:alphaOff val="0"/>
          </a:schemeClr>
        </a:solidFill>
        <a:ln w="25400" cap="flat" cmpd="sng" algn="ctr">
          <a:solidFill>
            <a:schemeClr val="accent5">
              <a:hueOff val="-374490"/>
              <a:satOff val="11752"/>
              <a:lumOff val="44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547BE4-F52D-4A91-850D-71106A7D3806}">
      <dsp:nvSpPr>
        <dsp:cNvPr id="0" name=""/>
        <dsp:cNvSpPr/>
      </dsp:nvSpPr>
      <dsp:spPr>
        <a:xfrm>
          <a:off x="1723302" y="1932071"/>
          <a:ext cx="181366" cy="181365"/>
        </a:xfrm>
        <a:prstGeom prst="ellipse">
          <a:avLst/>
        </a:prstGeom>
        <a:solidFill>
          <a:schemeClr val="accent5">
            <a:hueOff val="-393214"/>
            <a:satOff val="12339"/>
            <a:lumOff val="4620"/>
            <a:alphaOff val="0"/>
          </a:schemeClr>
        </a:solidFill>
        <a:ln w="25400" cap="flat" cmpd="sng" algn="ctr">
          <a:solidFill>
            <a:schemeClr val="accent5">
              <a:hueOff val="-393214"/>
              <a:satOff val="12339"/>
              <a:lumOff val="46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0EC8F6-3766-49F5-9999-C0871DBF2282}">
      <dsp:nvSpPr>
        <dsp:cNvPr id="0" name=""/>
        <dsp:cNvSpPr/>
      </dsp:nvSpPr>
      <dsp:spPr>
        <a:xfrm>
          <a:off x="1378513" y="1932071"/>
          <a:ext cx="181366" cy="181365"/>
        </a:xfrm>
        <a:prstGeom prst="ellipse">
          <a:avLst/>
        </a:prstGeom>
        <a:solidFill>
          <a:schemeClr val="accent5">
            <a:hueOff val="-411939"/>
            <a:satOff val="12927"/>
            <a:lumOff val="4840"/>
            <a:alphaOff val="0"/>
          </a:schemeClr>
        </a:solidFill>
        <a:ln w="25400" cap="flat" cmpd="sng" algn="ctr">
          <a:solidFill>
            <a:schemeClr val="accent5">
              <a:hueOff val="-411939"/>
              <a:satOff val="12927"/>
              <a:lumOff val="48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3AB806-0181-4B5A-85DD-732C436E6AF2}">
      <dsp:nvSpPr>
        <dsp:cNvPr id="0" name=""/>
        <dsp:cNvSpPr/>
      </dsp:nvSpPr>
      <dsp:spPr>
        <a:xfrm>
          <a:off x="1034366" y="1932071"/>
          <a:ext cx="181366" cy="181365"/>
        </a:xfrm>
        <a:prstGeom prst="ellipse">
          <a:avLst/>
        </a:prstGeom>
        <a:solidFill>
          <a:schemeClr val="accent5">
            <a:hueOff val="-430663"/>
            <a:satOff val="13514"/>
            <a:lumOff val="5060"/>
            <a:alphaOff val="0"/>
          </a:schemeClr>
        </a:solidFill>
        <a:ln w="25400" cap="flat" cmpd="sng" algn="ctr">
          <a:solidFill>
            <a:schemeClr val="accent5">
              <a:hueOff val="-430663"/>
              <a:satOff val="13514"/>
              <a:lumOff val="50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D7C725-145F-4466-B1D1-492CED8F51EC}">
      <dsp:nvSpPr>
        <dsp:cNvPr id="0" name=""/>
        <dsp:cNvSpPr/>
      </dsp:nvSpPr>
      <dsp:spPr>
        <a:xfrm>
          <a:off x="690218" y="1932071"/>
          <a:ext cx="181366" cy="181365"/>
        </a:xfrm>
        <a:prstGeom prst="ellipse">
          <a:avLst/>
        </a:prstGeom>
        <a:solidFill>
          <a:schemeClr val="accent5">
            <a:hueOff val="-449388"/>
            <a:satOff val="14102"/>
            <a:lumOff val="5280"/>
            <a:alphaOff val="0"/>
          </a:schemeClr>
        </a:solidFill>
        <a:ln w="25400" cap="flat" cmpd="sng" algn="ctr">
          <a:solidFill>
            <a:schemeClr val="accent5">
              <a:hueOff val="-449388"/>
              <a:satOff val="14102"/>
              <a:lumOff val="52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2CCAB5-7A56-42CA-9CBA-616853F0FFBC}">
      <dsp:nvSpPr>
        <dsp:cNvPr id="0" name=""/>
        <dsp:cNvSpPr/>
      </dsp:nvSpPr>
      <dsp:spPr>
        <a:xfrm>
          <a:off x="345429" y="1932071"/>
          <a:ext cx="181366" cy="181365"/>
        </a:xfrm>
        <a:prstGeom prst="ellipse">
          <a:avLst/>
        </a:prstGeom>
        <a:solidFill>
          <a:schemeClr val="accent5">
            <a:hueOff val="-468112"/>
            <a:satOff val="14690"/>
            <a:lumOff val="5500"/>
            <a:alphaOff val="0"/>
          </a:schemeClr>
        </a:solidFill>
        <a:ln w="25400" cap="flat" cmpd="sng" algn="ctr">
          <a:solidFill>
            <a:schemeClr val="accent5">
              <a:hueOff val="-468112"/>
              <a:satOff val="14690"/>
              <a:lumOff val="55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1C455F-4896-45DE-9E3F-B089A873B4DB}">
      <dsp:nvSpPr>
        <dsp:cNvPr id="0" name=""/>
        <dsp:cNvSpPr/>
      </dsp:nvSpPr>
      <dsp:spPr>
        <a:xfrm>
          <a:off x="1281" y="1932071"/>
          <a:ext cx="181366" cy="181365"/>
        </a:xfrm>
        <a:prstGeom prst="ellipse">
          <a:avLst/>
        </a:prstGeom>
        <a:solidFill>
          <a:schemeClr val="accent5">
            <a:hueOff val="-486837"/>
            <a:satOff val="15277"/>
            <a:lumOff val="5720"/>
            <a:alphaOff val="0"/>
          </a:schemeClr>
        </a:solidFill>
        <a:ln w="25400" cap="flat" cmpd="sng" algn="ctr">
          <a:solidFill>
            <a:schemeClr val="accent5">
              <a:hueOff val="-486837"/>
              <a:satOff val="15277"/>
              <a:lumOff val="57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630FC6-01FD-4060-8151-92A991ECF3F3}">
      <dsp:nvSpPr>
        <dsp:cNvPr id="0" name=""/>
        <dsp:cNvSpPr/>
      </dsp:nvSpPr>
      <dsp:spPr>
        <a:xfrm>
          <a:off x="0" y="1485660"/>
          <a:ext cx="1903387" cy="453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200" kern="1200" dirty="0" smtClean="0"/>
            <a:t>项目部评分</a:t>
          </a:r>
          <a:endParaRPr lang="zh-CN" altLang="en-US" sz="2200" kern="1200" dirty="0"/>
        </a:p>
      </dsp:txBody>
      <dsp:txXfrm>
        <a:off x="0" y="1485660"/>
        <a:ext cx="1903387" cy="453063"/>
      </dsp:txXfrm>
    </dsp:sp>
    <dsp:sp modelId="{B8E8E970-3270-45EE-9795-871560C0201E}">
      <dsp:nvSpPr>
        <dsp:cNvPr id="0" name=""/>
        <dsp:cNvSpPr/>
      </dsp:nvSpPr>
      <dsp:spPr>
        <a:xfrm>
          <a:off x="2023871" y="2728609"/>
          <a:ext cx="362733" cy="362380"/>
        </a:xfrm>
        <a:prstGeom prst="ellipse">
          <a:avLst/>
        </a:prstGeom>
        <a:solidFill>
          <a:schemeClr val="accent5">
            <a:hueOff val="-505561"/>
            <a:satOff val="15865"/>
            <a:lumOff val="5940"/>
            <a:alphaOff val="0"/>
          </a:schemeClr>
        </a:solidFill>
        <a:ln w="25400" cap="flat" cmpd="sng" algn="ctr">
          <a:solidFill>
            <a:schemeClr val="accent5">
              <a:hueOff val="-505561"/>
              <a:satOff val="15865"/>
              <a:lumOff val="59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CC0E55-0974-43F3-B18B-CF93A4951E44}">
      <dsp:nvSpPr>
        <dsp:cNvPr id="0" name=""/>
        <dsp:cNvSpPr/>
      </dsp:nvSpPr>
      <dsp:spPr>
        <a:xfrm>
          <a:off x="1723302" y="2944286"/>
          <a:ext cx="181366" cy="181365"/>
        </a:xfrm>
        <a:prstGeom prst="ellipse">
          <a:avLst/>
        </a:prstGeom>
        <a:solidFill>
          <a:schemeClr val="accent5">
            <a:hueOff val="-524286"/>
            <a:satOff val="16452"/>
            <a:lumOff val="6160"/>
            <a:alphaOff val="0"/>
          </a:schemeClr>
        </a:solidFill>
        <a:ln w="25400" cap="flat" cmpd="sng" algn="ctr">
          <a:solidFill>
            <a:schemeClr val="accent5">
              <a:hueOff val="-524286"/>
              <a:satOff val="16452"/>
              <a:lumOff val="61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CCC52A-6128-4059-A66A-7F56991639B1}">
      <dsp:nvSpPr>
        <dsp:cNvPr id="0" name=""/>
        <dsp:cNvSpPr/>
      </dsp:nvSpPr>
      <dsp:spPr>
        <a:xfrm>
          <a:off x="1378513" y="2944286"/>
          <a:ext cx="181366" cy="181365"/>
        </a:xfrm>
        <a:prstGeom prst="ellipse">
          <a:avLst/>
        </a:prstGeom>
        <a:solidFill>
          <a:schemeClr val="accent5">
            <a:hueOff val="-543010"/>
            <a:satOff val="17040"/>
            <a:lumOff val="6380"/>
            <a:alphaOff val="0"/>
          </a:schemeClr>
        </a:solidFill>
        <a:ln w="25400" cap="flat" cmpd="sng" algn="ctr">
          <a:solidFill>
            <a:schemeClr val="accent5">
              <a:hueOff val="-543010"/>
              <a:satOff val="17040"/>
              <a:lumOff val="63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CF3768-66E0-4E31-BBA0-86467F6DD8F2}">
      <dsp:nvSpPr>
        <dsp:cNvPr id="0" name=""/>
        <dsp:cNvSpPr/>
      </dsp:nvSpPr>
      <dsp:spPr>
        <a:xfrm>
          <a:off x="1034366" y="2944286"/>
          <a:ext cx="181366" cy="181365"/>
        </a:xfrm>
        <a:prstGeom prst="ellipse">
          <a:avLst/>
        </a:prstGeom>
        <a:solidFill>
          <a:schemeClr val="accent5">
            <a:hueOff val="-561735"/>
            <a:satOff val="17628"/>
            <a:lumOff val="6600"/>
            <a:alphaOff val="0"/>
          </a:schemeClr>
        </a:solidFill>
        <a:ln w="25400" cap="flat" cmpd="sng" algn="ctr">
          <a:solidFill>
            <a:schemeClr val="accent5">
              <a:hueOff val="-561735"/>
              <a:satOff val="17628"/>
              <a:lumOff val="66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C8B4E2-18E9-4303-96B7-472100EBAC06}">
      <dsp:nvSpPr>
        <dsp:cNvPr id="0" name=""/>
        <dsp:cNvSpPr/>
      </dsp:nvSpPr>
      <dsp:spPr>
        <a:xfrm>
          <a:off x="690218" y="2944286"/>
          <a:ext cx="181366" cy="181365"/>
        </a:xfrm>
        <a:prstGeom prst="ellipse">
          <a:avLst/>
        </a:prstGeom>
        <a:solidFill>
          <a:schemeClr val="accent5">
            <a:hueOff val="-580459"/>
            <a:satOff val="18215"/>
            <a:lumOff val="6820"/>
            <a:alphaOff val="0"/>
          </a:schemeClr>
        </a:solidFill>
        <a:ln w="25400" cap="flat" cmpd="sng" algn="ctr">
          <a:solidFill>
            <a:schemeClr val="accent5">
              <a:hueOff val="-580459"/>
              <a:satOff val="18215"/>
              <a:lumOff val="68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7B801F-7C78-4B35-A7B5-592FC3F22A85}">
      <dsp:nvSpPr>
        <dsp:cNvPr id="0" name=""/>
        <dsp:cNvSpPr/>
      </dsp:nvSpPr>
      <dsp:spPr>
        <a:xfrm>
          <a:off x="345429" y="2944286"/>
          <a:ext cx="181366" cy="181365"/>
        </a:xfrm>
        <a:prstGeom prst="ellipse">
          <a:avLst/>
        </a:prstGeom>
        <a:solidFill>
          <a:schemeClr val="accent5">
            <a:hueOff val="-599184"/>
            <a:satOff val="18803"/>
            <a:lumOff val="7040"/>
            <a:alphaOff val="0"/>
          </a:schemeClr>
        </a:solidFill>
        <a:ln w="25400" cap="flat" cmpd="sng" algn="ctr">
          <a:solidFill>
            <a:schemeClr val="accent5">
              <a:hueOff val="-599184"/>
              <a:satOff val="18803"/>
              <a:lumOff val="70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16C6C6-AFD3-4C11-AED2-5F7C08CA65BB}">
      <dsp:nvSpPr>
        <dsp:cNvPr id="0" name=""/>
        <dsp:cNvSpPr/>
      </dsp:nvSpPr>
      <dsp:spPr>
        <a:xfrm>
          <a:off x="1281" y="2944286"/>
          <a:ext cx="181366" cy="181365"/>
        </a:xfrm>
        <a:prstGeom prst="ellipse">
          <a:avLst/>
        </a:prstGeom>
        <a:solidFill>
          <a:schemeClr val="accent5">
            <a:hueOff val="-617908"/>
            <a:satOff val="19390"/>
            <a:lumOff val="7260"/>
            <a:alphaOff val="0"/>
          </a:schemeClr>
        </a:solidFill>
        <a:ln w="25400" cap="flat" cmpd="sng" algn="ctr">
          <a:solidFill>
            <a:schemeClr val="accent5">
              <a:hueOff val="-617908"/>
              <a:satOff val="19390"/>
              <a:lumOff val="72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0BD895-4627-4E54-8853-D156651E5FE9}">
      <dsp:nvSpPr>
        <dsp:cNvPr id="0" name=""/>
        <dsp:cNvSpPr/>
      </dsp:nvSpPr>
      <dsp:spPr>
        <a:xfrm>
          <a:off x="0" y="2495775"/>
          <a:ext cx="1903387" cy="453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200" kern="1200" dirty="0" smtClean="0"/>
            <a:t>决策团队评分</a:t>
          </a:r>
          <a:endParaRPr lang="zh-CN" altLang="en-US" sz="2200" kern="1200" dirty="0"/>
        </a:p>
      </dsp:txBody>
      <dsp:txXfrm>
        <a:off x="0" y="2495775"/>
        <a:ext cx="1903387" cy="453063"/>
      </dsp:txXfrm>
    </dsp:sp>
    <dsp:sp modelId="{116E04D0-7FBB-410A-825B-7D670E96CE7F}">
      <dsp:nvSpPr>
        <dsp:cNvPr id="0" name=""/>
        <dsp:cNvSpPr/>
      </dsp:nvSpPr>
      <dsp:spPr>
        <a:xfrm>
          <a:off x="2501961" y="3354634"/>
          <a:ext cx="362733" cy="362380"/>
        </a:xfrm>
        <a:prstGeom prst="ellipse">
          <a:avLst/>
        </a:prstGeom>
        <a:solidFill>
          <a:schemeClr val="accent5">
            <a:hueOff val="-636633"/>
            <a:satOff val="19978"/>
            <a:lumOff val="7480"/>
            <a:alphaOff val="0"/>
          </a:schemeClr>
        </a:solidFill>
        <a:ln w="25400" cap="flat" cmpd="sng" algn="ctr">
          <a:solidFill>
            <a:schemeClr val="accent5">
              <a:hueOff val="-636633"/>
              <a:satOff val="19978"/>
              <a:lumOff val="74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BD48C8-FCC9-4D70-A0E0-7AF76922F0A4}">
      <dsp:nvSpPr>
        <dsp:cNvPr id="0" name=""/>
        <dsp:cNvSpPr/>
      </dsp:nvSpPr>
      <dsp:spPr>
        <a:xfrm>
          <a:off x="2294318" y="3702310"/>
          <a:ext cx="181366" cy="181365"/>
        </a:xfrm>
        <a:prstGeom prst="ellipse">
          <a:avLst/>
        </a:prstGeom>
        <a:solidFill>
          <a:schemeClr val="accent5">
            <a:hueOff val="-655357"/>
            <a:satOff val="20565"/>
            <a:lumOff val="7700"/>
            <a:alphaOff val="0"/>
          </a:schemeClr>
        </a:solidFill>
        <a:ln w="25400" cap="flat" cmpd="sng" algn="ctr">
          <a:solidFill>
            <a:schemeClr val="accent5">
              <a:hueOff val="-655357"/>
              <a:satOff val="20565"/>
              <a:lumOff val="77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098558-EDB8-40C6-BB1D-C430DFAA290D}">
      <dsp:nvSpPr>
        <dsp:cNvPr id="0" name=""/>
        <dsp:cNvSpPr/>
      </dsp:nvSpPr>
      <dsp:spPr>
        <a:xfrm>
          <a:off x="1921331" y="3873522"/>
          <a:ext cx="181366" cy="181365"/>
        </a:xfrm>
        <a:prstGeom prst="ellipse">
          <a:avLst/>
        </a:prstGeom>
        <a:solidFill>
          <a:schemeClr val="accent5">
            <a:hueOff val="-674082"/>
            <a:satOff val="21153"/>
            <a:lumOff val="7920"/>
            <a:alphaOff val="0"/>
          </a:schemeClr>
        </a:solidFill>
        <a:ln w="25400" cap="flat" cmpd="sng" algn="ctr">
          <a:solidFill>
            <a:schemeClr val="accent5">
              <a:hueOff val="-674082"/>
              <a:satOff val="21153"/>
              <a:lumOff val="79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289C65-68FE-4D1E-BF13-2637CAE23C7C}">
      <dsp:nvSpPr>
        <dsp:cNvPr id="0" name=""/>
        <dsp:cNvSpPr/>
      </dsp:nvSpPr>
      <dsp:spPr>
        <a:xfrm>
          <a:off x="1547703" y="3873522"/>
          <a:ext cx="181366" cy="181365"/>
        </a:xfrm>
        <a:prstGeom prst="ellipse">
          <a:avLst/>
        </a:prstGeom>
        <a:solidFill>
          <a:schemeClr val="accent5">
            <a:hueOff val="-692806"/>
            <a:satOff val="21741"/>
            <a:lumOff val="8140"/>
            <a:alphaOff val="0"/>
          </a:schemeClr>
        </a:solidFill>
        <a:ln w="25400" cap="flat" cmpd="sng" algn="ctr">
          <a:solidFill>
            <a:schemeClr val="accent5">
              <a:hueOff val="-692806"/>
              <a:satOff val="21741"/>
              <a:lumOff val="81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145E7A-5FC0-48C5-A129-47D7CBBBCE67}">
      <dsp:nvSpPr>
        <dsp:cNvPr id="0" name=""/>
        <dsp:cNvSpPr/>
      </dsp:nvSpPr>
      <dsp:spPr>
        <a:xfrm>
          <a:off x="1174716" y="3873522"/>
          <a:ext cx="181366" cy="181365"/>
        </a:xfrm>
        <a:prstGeom prst="ellipse">
          <a:avLst/>
        </a:prstGeom>
        <a:solidFill>
          <a:schemeClr val="accent5">
            <a:hueOff val="-711531"/>
            <a:satOff val="22328"/>
            <a:lumOff val="8360"/>
            <a:alphaOff val="0"/>
          </a:schemeClr>
        </a:solidFill>
        <a:ln w="25400" cap="flat" cmpd="sng" algn="ctr">
          <a:solidFill>
            <a:schemeClr val="accent5">
              <a:hueOff val="-711531"/>
              <a:satOff val="22328"/>
              <a:lumOff val="83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83C3C2-F2F5-4EF0-BFDF-261464EF2938}">
      <dsp:nvSpPr>
        <dsp:cNvPr id="0" name=""/>
        <dsp:cNvSpPr/>
      </dsp:nvSpPr>
      <dsp:spPr>
        <a:xfrm>
          <a:off x="801729" y="3873522"/>
          <a:ext cx="181366" cy="181365"/>
        </a:xfrm>
        <a:prstGeom prst="ellipse">
          <a:avLst/>
        </a:prstGeom>
        <a:solidFill>
          <a:schemeClr val="accent5">
            <a:hueOff val="-730255"/>
            <a:satOff val="22916"/>
            <a:lumOff val="8580"/>
            <a:alphaOff val="0"/>
          </a:schemeClr>
        </a:solidFill>
        <a:ln w="25400" cap="flat" cmpd="sng" algn="ctr">
          <a:solidFill>
            <a:schemeClr val="accent5">
              <a:hueOff val="-730255"/>
              <a:satOff val="22916"/>
              <a:lumOff val="85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4B89FA-5D52-44EC-851F-5739D7229F9E}">
      <dsp:nvSpPr>
        <dsp:cNvPr id="0" name=""/>
        <dsp:cNvSpPr/>
      </dsp:nvSpPr>
      <dsp:spPr>
        <a:xfrm>
          <a:off x="428101" y="3873522"/>
          <a:ext cx="181366" cy="181365"/>
        </a:xfrm>
        <a:prstGeom prst="ellipse">
          <a:avLst/>
        </a:prstGeom>
        <a:solidFill>
          <a:schemeClr val="accent5">
            <a:hueOff val="-748980"/>
            <a:satOff val="23503"/>
            <a:lumOff val="8800"/>
            <a:alphaOff val="0"/>
          </a:schemeClr>
        </a:solidFill>
        <a:ln w="25400" cap="flat" cmpd="sng" algn="ctr">
          <a:solidFill>
            <a:schemeClr val="accent5">
              <a:hueOff val="-748980"/>
              <a:satOff val="23503"/>
              <a:lumOff val="88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D2DCFA-4C9F-41C9-8359-21522E3D329B}">
      <dsp:nvSpPr>
        <dsp:cNvPr id="0" name=""/>
        <dsp:cNvSpPr/>
      </dsp:nvSpPr>
      <dsp:spPr>
        <a:xfrm>
          <a:off x="55114" y="3873522"/>
          <a:ext cx="181366" cy="181365"/>
        </a:xfrm>
        <a:prstGeom prst="ellipse">
          <a:avLst/>
        </a:prstGeom>
        <a:solidFill>
          <a:schemeClr val="accent5">
            <a:hueOff val="-767704"/>
            <a:satOff val="24091"/>
            <a:lumOff val="9020"/>
            <a:alphaOff val="0"/>
          </a:schemeClr>
        </a:solidFill>
        <a:ln w="25400" cap="flat" cmpd="sng" algn="ctr">
          <a:solidFill>
            <a:schemeClr val="accent5">
              <a:hueOff val="-767704"/>
              <a:satOff val="24091"/>
              <a:lumOff val="90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668019-09B3-4188-98EE-4C47F010576B}">
      <dsp:nvSpPr>
        <dsp:cNvPr id="0" name=""/>
        <dsp:cNvSpPr/>
      </dsp:nvSpPr>
      <dsp:spPr>
        <a:xfrm>
          <a:off x="51910" y="3419058"/>
          <a:ext cx="2045660" cy="453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200" kern="1200" dirty="0" smtClean="0"/>
            <a:t>分社团队互评</a:t>
          </a:r>
          <a:endParaRPr lang="zh-CN" altLang="en-US" sz="2200" kern="1200" dirty="0"/>
        </a:p>
      </dsp:txBody>
      <dsp:txXfrm>
        <a:off x="51910" y="3419058"/>
        <a:ext cx="2045660" cy="45306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6B6300-22FB-493A-8526-9FEEC4D1A325}">
      <dsp:nvSpPr>
        <dsp:cNvPr id="0" name=""/>
        <dsp:cNvSpPr/>
      </dsp:nvSpPr>
      <dsp:spPr>
        <a:xfrm>
          <a:off x="2190" y="451904"/>
          <a:ext cx="2135384" cy="8352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900" kern="1200" dirty="0" smtClean="0"/>
            <a:t>团队分</a:t>
          </a:r>
          <a:endParaRPr lang="zh-CN" altLang="en-US" sz="2900" kern="1200" dirty="0"/>
        </a:p>
      </dsp:txBody>
      <dsp:txXfrm>
        <a:off x="2190" y="451904"/>
        <a:ext cx="2135384" cy="835200"/>
      </dsp:txXfrm>
    </dsp:sp>
    <dsp:sp modelId="{705BD3C9-60A4-4898-9181-F7598723E373}">
      <dsp:nvSpPr>
        <dsp:cNvPr id="0" name=""/>
        <dsp:cNvSpPr/>
      </dsp:nvSpPr>
      <dsp:spPr>
        <a:xfrm>
          <a:off x="2190" y="1287104"/>
          <a:ext cx="2135384" cy="2669255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6" tIns="154686" rIns="206248" bIns="232029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900" kern="1200" dirty="0" smtClean="0"/>
            <a:t>执行力</a:t>
          </a:r>
          <a:endParaRPr lang="zh-CN" alt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900" kern="1200" dirty="0" smtClean="0"/>
            <a:t>反馈历史</a:t>
          </a:r>
          <a:endParaRPr lang="zh-CN" alt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900" kern="1200" dirty="0" smtClean="0"/>
            <a:t>组织力</a:t>
          </a:r>
          <a:endParaRPr lang="zh-CN" altLang="en-US" sz="2900" kern="1200" dirty="0"/>
        </a:p>
      </dsp:txBody>
      <dsp:txXfrm>
        <a:off x="2190" y="1287104"/>
        <a:ext cx="2135384" cy="2669255"/>
      </dsp:txXfrm>
    </dsp:sp>
    <dsp:sp modelId="{6EE6CA45-BE50-4CF0-A888-DD4FF5804531}">
      <dsp:nvSpPr>
        <dsp:cNvPr id="0" name=""/>
        <dsp:cNvSpPr/>
      </dsp:nvSpPr>
      <dsp:spPr>
        <a:xfrm>
          <a:off x="2436527" y="451904"/>
          <a:ext cx="2135384" cy="835200"/>
        </a:xfrm>
        <a:prstGeom prst="rect">
          <a:avLst/>
        </a:prstGeom>
        <a:solidFill>
          <a:schemeClr val="accent5">
            <a:hueOff val="-383852"/>
            <a:satOff val="12045"/>
            <a:lumOff val="4510"/>
            <a:alphaOff val="0"/>
          </a:schemeClr>
        </a:solidFill>
        <a:ln w="25400" cap="flat" cmpd="sng" algn="ctr">
          <a:solidFill>
            <a:schemeClr val="accent5">
              <a:hueOff val="-383852"/>
              <a:satOff val="12045"/>
              <a:lumOff val="451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900" kern="1200" dirty="0" smtClean="0"/>
            <a:t>学校分</a:t>
          </a:r>
          <a:endParaRPr lang="zh-CN" altLang="en-US" sz="2900" kern="1200" dirty="0"/>
        </a:p>
      </dsp:txBody>
      <dsp:txXfrm>
        <a:off x="2436527" y="451904"/>
        <a:ext cx="2135384" cy="835200"/>
      </dsp:txXfrm>
    </dsp:sp>
    <dsp:sp modelId="{34642781-EF60-49FC-AF13-290C69834A5D}">
      <dsp:nvSpPr>
        <dsp:cNvPr id="0" name=""/>
        <dsp:cNvSpPr/>
      </dsp:nvSpPr>
      <dsp:spPr>
        <a:xfrm>
          <a:off x="2436527" y="1287104"/>
          <a:ext cx="2135384" cy="2669255"/>
        </a:xfrm>
        <a:prstGeom prst="rect">
          <a:avLst/>
        </a:prstGeom>
        <a:solidFill>
          <a:schemeClr val="accent5">
            <a:tint val="40000"/>
            <a:alpha val="90000"/>
            <a:hueOff val="-293006"/>
            <a:satOff val="13875"/>
            <a:lumOff val="1441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293006"/>
              <a:satOff val="13875"/>
              <a:lumOff val="14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6" tIns="154686" rIns="206248" bIns="232029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900" kern="1200" dirty="0" smtClean="0"/>
            <a:t>需求情况</a:t>
          </a:r>
          <a:endParaRPr lang="zh-CN" alt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900" kern="1200" dirty="0" smtClean="0"/>
            <a:t>合作历史</a:t>
          </a:r>
          <a:endParaRPr lang="zh-CN" alt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900" kern="1200" dirty="0" smtClean="0"/>
            <a:t>综合印象</a:t>
          </a:r>
          <a:endParaRPr lang="zh-CN" altLang="en-US" sz="2900" kern="1200" dirty="0"/>
        </a:p>
      </dsp:txBody>
      <dsp:txXfrm>
        <a:off x="2436527" y="1287104"/>
        <a:ext cx="2135384" cy="2669255"/>
      </dsp:txXfrm>
    </dsp:sp>
    <dsp:sp modelId="{BE444E45-D2BF-41DD-819F-BD581880A65B}">
      <dsp:nvSpPr>
        <dsp:cNvPr id="0" name=""/>
        <dsp:cNvSpPr/>
      </dsp:nvSpPr>
      <dsp:spPr>
        <a:xfrm>
          <a:off x="4870865" y="451904"/>
          <a:ext cx="2135384" cy="835200"/>
        </a:xfrm>
        <a:prstGeom prst="rect">
          <a:avLst/>
        </a:prstGeom>
        <a:solidFill>
          <a:schemeClr val="accent5">
            <a:hueOff val="-767704"/>
            <a:satOff val="24091"/>
            <a:lumOff val="9020"/>
            <a:alphaOff val="0"/>
          </a:schemeClr>
        </a:solidFill>
        <a:ln w="25400" cap="flat" cmpd="sng" algn="ctr">
          <a:solidFill>
            <a:schemeClr val="accent5">
              <a:hueOff val="-767704"/>
              <a:satOff val="24091"/>
              <a:lumOff val="90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900" kern="1200" dirty="0" smtClean="0"/>
            <a:t>综合分</a:t>
          </a:r>
          <a:endParaRPr lang="zh-CN" altLang="en-US" sz="2900" kern="1200" dirty="0"/>
        </a:p>
      </dsp:txBody>
      <dsp:txXfrm>
        <a:off x="4870865" y="451904"/>
        <a:ext cx="2135384" cy="835200"/>
      </dsp:txXfrm>
    </dsp:sp>
    <dsp:sp modelId="{8306A181-AB17-41FE-BCC4-644F09A5704F}">
      <dsp:nvSpPr>
        <dsp:cNvPr id="0" name=""/>
        <dsp:cNvSpPr/>
      </dsp:nvSpPr>
      <dsp:spPr>
        <a:xfrm>
          <a:off x="4870865" y="1287104"/>
          <a:ext cx="2135384" cy="2669255"/>
        </a:xfrm>
        <a:prstGeom prst="rect">
          <a:avLst/>
        </a:prstGeom>
        <a:solidFill>
          <a:schemeClr val="accent5">
            <a:tint val="40000"/>
            <a:alpha val="90000"/>
            <a:hueOff val="-586011"/>
            <a:satOff val="27750"/>
            <a:lumOff val="2883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586011"/>
              <a:satOff val="27750"/>
              <a:lumOff val="28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6" tIns="154686" rIns="206248" bIns="232029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900" kern="1200" dirty="0" smtClean="0"/>
            <a:t>综合印象</a:t>
          </a:r>
          <a:endParaRPr lang="zh-CN" alt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900" kern="1200" dirty="0" smtClean="0"/>
            <a:t>是否有要求的小组</a:t>
          </a:r>
          <a:endParaRPr lang="zh-CN" alt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CN" altLang="en-US" sz="2900" kern="1200" dirty="0"/>
        </a:p>
      </dsp:txBody>
      <dsp:txXfrm>
        <a:off x="4870865" y="1287104"/>
        <a:ext cx="2135384" cy="266925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FC6A81-BB7E-4DDD-A9E7-BF4F9FFDA7EB}">
      <dsp:nvSpPr>
        <dsp:cNvPr id="0" name=""/>
        <dsp:cNvSpPr/>
      </dsp:nvSpPr>
      <dsp:spPr>
        <a:xfrm>
          <a:off x="0" y="0"/>
          <a:ext cx="4990154" cy="82953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/>
            <a:t>8</a:t>
          </a:r>
          <a:r>
            <a:rPr lang="zh-CN" altLang="en-US" sz="2800" kern="1200" dirty="0" smtClean="0"/>
            <a:t>月</a:t>
          </a:r>
          <a:r>
            <a:rPr lang="en-US" altLang="zh-CN" sz="2800" kern="1200" dirty="0" smtClean="0"/>
            <a:t>15</a:t>
          </a:r>
          <a:r>
            <a:rPr lang="zh-CN" altLang="en-US" sz="2800" kern="1200" dirty="0" smtClean="0"/>
            <a:t>日申请截止</a:t>
          </a:r>
          <a:endParaRPr lang="zh-CN" altLang="en-US" sz="2800" kern="1200" dirty="0"/>
        </a:p>
      </dsp:txBody>
      <dsp:txXfrm>
        <a:off x="24296" y="24296"/>
        <a:ext cx="3997969" cy="780940"/>
      </dsp:txXfrm>
    </dsp:sp>
    <dsp:sp modelId="{7757A6D2-8259-43DA-9289-709DDB3CE014}">
      <dsp:nvSpPr>
        <dsp:cNvPr id="0" name=""/>
        <dsp:cNvSpPr/>
      </dsp:nvSpPr>
      <dsp:spPr>
        <a:xfrm>
          <a:off x="372641" y="944744"/>
          <a:ext cx="4990154" cy="829532"/>
        </a:xfrm>
        <a:prstGeom prst="roundRect">
          <a:avLst>
            <a:gd name="adj" fmla="val 10000"/>
          </a:avLst>
        </a:prstGeom>
        <a:solidFill>
          <a:schemeClr val="accent5">
            <a:hueOff val="-191926"/>
            <a:satOff val="6023"/>
            <a:lumOff val="225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/>
            <a:t>8</a:t>
          </a:r>
          <a:r>
            <a:rPr lang="zh-CN" altLang="en-US" sz="2800" kern="1200" dirty="0" smtClean="0"/>
            <a:t>月</a:t>
          </a:r>
          <a:r>
            <a:rPr lang="en-US" altLang="zh-CN" sz="2800" kern="1200" dirty="0" smtClean="0"/>
            <a:t>20</a:t>
          </a:r>
          <a:r>
            <a:rPr lang="zh-CN" altLang="en-US" sz="2800" kern="1200" dirty="0" smtClean="0"/>
            <a:t>日打分公示</a:t>
          </a:r>
          <a:endParaRPr lang="zh-CN" altLang="en-US" sz="2800" kern="1200" dirty="0"/>
        </a:p>
      </dsp:txBody>
      <dsp:txXfrm>
        <a:off x="396937" y="969040"/>
        <a:ext cx="4029725" cy="780940"/>
      </dsp:txXfrm>
    </dsp:sp>
    <dsp:sp modelId="{66586375-6186-4486-8C25-536D9BF8FFA2}">
      <dsp:nvSpPr>
        <dsp:cNvPr id="0" name=""/>
        <dsp:cNvSpPr/>
      </dsp:nvSpPr>
      <dsp:spPr>
        <a:xfrm>
          <a:off x="745282" y="1889489"/>
          <a:ext cx="4990154" cy="829532"/>
        </a:xfrm>
        <a:prstGeom prst="roundRect">
          <a:avLst>
            <a:gd name="adj" fmla="val 10000"/>
          </a:avLst>
        </a:prstGeom>
        <a:solidFill>
          <a:schemeClr val="accent5">
            <a:hueOff val="-383852"/>
            <a:satOff val="12045"/>
            <a:lumOff val="45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/>
            <a:t>9</a:t>
          </a:r>
          <a:r>
            <a:rPr lang="zh-CN" altLang="en-US" sz="2800" kern="1200" dirty="0" smtClean="0"/>
            <a:t>月</a:t>
          </a:r>
          <a:r>
            <a:rPr lang="en-US" altLang="zh-CN" sz="2800" kern="1200" dirty="0" smtClean="0"/>
            <a:t>1</a:t>
          </a:r>
          <a:r>
            <a:rPr lang="zh-CN" altLang="en-US" sz="2800" kern="1200" dirty="0" smtClean="0"/>
            <a:t>日开始执行</a:t>
          </a:r>
          <a:endParaRPr lang="en-US" altLang="zh-CN" sz="2800" kern="1200" dirty="0" smtClean="0"/>
        </a:p>
      </dsp:txBody>
      <dsp:txXfrm>
        <a:off x="769578" y="1913785"/>
        <a:ext cx="4029725" cy="780940"/>
      </dsp:txXfrm>
    </dsp:sp>
    <dsp:sp modelId="{582E16FB-2ACF-4C1D-86D0-72E8CF7225C0}">
      <dsp:nvSpPr>
        <dsp:cNvPr id="0" name=""/>
        <dsp:cNvSpPr/>
      </dsp:nvSpPr>
      <dsp:spPr>
        <a:xfrm>
          <a:off x="1117924" y="2834234"/>
          <a:ext cx="4990154" cy="829532"/>
        </a:xfrm>
        <a:prstGeom prst="roundRect">
          <a:avLst>
            <a:gd name="adj" fmla="val 10000"/>
          </a:avLst>
        </a:prstGeom>
        <a:solidFill>
          <a:schemeClr val="accent5">
            <a:hueOff val="-575778"/>
            <a:satOff val="18068"/>
            <a:lumOff val="6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/>
            <a:t>12</a:t>
          </a:r>
          <a:r>
            <a:rPr lang="zh-CN" altLang="en-US" sz="2800" kern="1200" dirty="0" smtClean="0"/>
            <a:t>月</a:t>
          </a:r>
          <a:r>
            <a:rPr lang="en-US" altLang="zh-CN" sz="2800" kern="1200" dirty="0" smtClean="0"/>
            <a:t>20</a:t>
          </a:r>
          <a:r>
            <a:rPr lang="zh-CN" altLang="en-US" sz="2800" kern="1200" dirty="0" smtClean="0"/>
            <a:t>日中期反馈</a:t>
          </a:r>
          <a:endParaRPr lang="en-US" altLang="zh-CN" sz="2800" kern="1200" dirty="0" smtClean="0"/>
        </a:p>
      </dsp:txBody>
      <dsp:txXfrm>
        <a:off x="1142220" y="2858530"/>
        <a:ext cx="4029725" cy="780940"/>
      </dsp:txXfrm>
    </dsp:sp>
    <dsp:sp modelId="{760A6053-8D9D-4E9C-ADA3-F8A5A7F9C91C}">
      <dsp:nvSpPr>
        <dsp:cNvPr id="0" name=""/>
        <dsp:cNvSpPr/>
      </dsp:nvSpPr>
      <dsp:spPr>
        <a:xfrm>
          <a:off x="1490565" y="3778979"/>
          <a:ext cx="4990154" cy="829532"/>
        </a:xfrm>
        <a:prstGeom prst="roundRect">
          <a:avLst>
            <a:gd name="adj" fmla="val 10000"/>
          </a:avLst>
        </a:prstGeom>
        <a:solidFill>
          <a:schemeClr val="accent5">
            <a:hueOff val="-767704"/>
            <a:satOff val="24091"/>
            <a:lumOff val="902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/>
            <a:t>1</a:t>
          </a:r>
          <a:r>
            <a:rPr lang="zh-CN" altLang="en-US" sz="2800" kern="1200" dirty="0" smtClean="0"/>
            <a:t>月</a:t>
          </a:r>
          <a:r>
            <a:rPr lang="en-US" altLang="zh-CN" sz="2800" kern="1200" dirty="0" smtClean="0"/>
            <a:t>15</a:t>
          </a:r>
          <a:r>
            <a:rPr lang="zh-CN" altLang="en-US" sz="2800" kern="1200" dirty="0" smtClean="0"/>
            <a:t>日综合反思</a:t>
          </a:r>
          <a:endParaRPr lang="en-US" altLang="zh-CN" sz="2800" kern="1200" dirty="0" smtClean="0"/>
        </a:p>
      </dsp:txBody>
      <dsp:txXfrm>
        <a:off x="1514861" y="3803275"/>
        <a:ext cx="4029725" cy="780940"/>
      </dsp:txXfrm>
    </dsp:sp>
    <dsp:sp modelId="{DD2D4D09-8768-4652-B6DB-59423FB5E4DA}">
      <dsp:nvSpPr>
        <dsp:cNvPr id="0" name=""/>
        <dsp:cNvSpPr/>
      </dsp:nvSpPr>
      <dsp:spPr>
        <a:xfrm>
          <a:off x="4450958" y="606019"/>
          <a:ext cx="539195" cy="539195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600" kern="1200"/>
        </a:p>
      </dsp:txBody>
      <dsp:txXfrm>
        <a:off x="4572277" y="606019"/>
        <a:ext cx="296557" cy="405744"/>
      </dsp:txXfrm>
    </dsp:sp>
    <dsp:sp modelId="{09704BD0-3D12-4DC2-8B63-104F5B119A59}">
      <dsp:nvSpPr>
        <dsp:cNvPr id="0" name=""/>
        <dsp:cNvSpPr/>
      </dsp:nvSpPr>
      <dsp:spPr>
        <a:xfrm>
          <a:off x="4823599" y="1550764"/>
          <a:ext cx="539195" cy="539195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95337"/>
            <a:satOff val="9250"/>
            <a:lumOff val="961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600" kern="1200"/>
        </a:p>
      </dsp:txBody>
      <dsp:txXfrm>
        <a:off x="4944918" y="1550764"/>
        <a:ext cx="296557" cy="405744"/>
      </dsp:txXfrm>
    </dsp:sp>
    <dsp:sp modelId="{A84A0494-E263-46A5-B72C-3F9D024CDBA7}">
      <dsp:nvSpPr>
        <dsp:cNvPr id="0" name=""/>
        <dsp:cNvSpPr/>
      </dsp:nvSpPr>
      <dsp:spPr>
        <a:xfrm>
          <a:off x="5196241" y="2481683"/>
          <a:ext cx="539195" cy="539195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390674"/>
            <a:satOff val="18500"/>
            <a:lumOff val="1922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600" kern="1200"/>
        </a:p>
      </dsp:txBody>
      <dsp:txXfrm>
        <a:off x="5317560" y="2481683"/>
        <a:ext cx="296557" cy="405744"/>
      </dsp:txXfrm>
    </dsp:sp>
    <dsp:sp modelId="{773EE7F4-7AA8-44F2-BCCC-0B7AD56DED9A}">
      <dsp:nvSpPr>
        <dsp:cNvPr id="0" name=""/>
        <dsp:cNvSpPr/>
      </dsp:nvSpPr>
      <dsp:spPr>
        <a:xfrm>
          <a:off x="5568882" y="3435645"/>
          <a:ext cx="539195" cy="539195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586011"/>
            <a:satOff val="27750"/>
            <a:lumOff val="2883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600" kern="1200"/>
        </a:p>
      </dsp:txBody>
      <dsp:txXfrm>
        <a:off x="5690201" y="3435645"/>
        <a:ext cx="296557" cy="40574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FC6A81-BB7E-4DDD-A9E7-BF4F9FFDA7EB}">
      <dsp:nvSpPr>
        <dsp:cNvPr id="0" name=""/>
        <dsp:cNvSpPr/>
      </dsp:nvSpPr>
      <dsp:spPr>
        <a:xfrm>
          <a:off x="0" y="0"/>
          <a:ext cx="4990154" cy="82953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/>
            <a:t>2</a:t>
          </a:r>
          <a:r>
            <a:rPr lang="zh-CN" altLang="en-US" sz="2800" kern="1200" dirty="0" smtClean="0"/>
            <a:t>月</a:t>
          </a:r>
          <a:r>
            <a:rPr lang="en-US" altLang="zh-CN" sz="2800" kern="1200" dirty="0" smtClean="0"/>
            <a:t>5</a:t>
          </a:r>
          <a:r>
            <a:rPr lang="zh-CN" altLang="en-US" sz="2800" kern="1200" dirty="0" smtClean="0"/>
            <a:t>日第二批申请截止</a:t>
          </a:r>
          <a:endParaRPr lang="zh-CN" altLang="en-US" sz="2800" kern="1200" dirty="0"/>
        </a:p>
      </dsp:txBody>
      <dsp:txXfrm>
        <a:off x="24296" y="24296"/>
        <a:ext cx="3997969" cy="780940"/>
      </dsp:txXfrm>
    </dsp:sp>
    <dsp:sp modelId="{7757A6D2-8259-43DA-9289-709DDB3CE014}">
      <dsp:nvSpPr>
        <dsp:cNvPr id="0" name=""/>
        <dsp:cNvSpPr/>
      </dsp:nvSpPr>
      <dsp:spPr>
        <a:xfrm>
          <a:off x="372641" y="944744"/>
          <a:ext cx="4990154" cy="829532"/>
        </a:xfrm>
        <a:prstGeom prst="roundRect">
          <a:avLst>
            <a:gd name="adj" fmla="val 10000"/>
          </a:avLst>
        </a:prstGeom>
        <a:solidFill>
          <a:schemeClr val="accent5">
            <a:hueOff val="-191926"/>
            <a:satOff val="6023"/>
            <a:lumOff val="225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/>
            <a:t>2</a:t>
          </a:r>
          <a:r>
            <a:rPr lang="zh-CN" altLang="en-US" sz="2800" kern="1200" dirty="0" smtClean="0"/>
            <a:t>月</a:t>
          </a:r>
          <a:r>
            <a:rPr lang="en-US" altLang="zh-CN" sz="2800" kern="1200" dirty="0" smtClean="0"/>
            <a:t>10</a:t>
          </a:r>
          <a:r>
            <a:rPr lang="zh-CN" altLang="en-US" sz="2800" kern="1200" dirty="0" smtClean="0"/>
            <a:t>日打分公示</a:t>
          </a:r>
          <a:endParaRPr lang="zh-CN" altLang="en-US" sz="2800" kern="1200" dirty="0"/>
        </a:p>
      </dsp:txBody>
      <dsp:txXfrm>
        <a:off x="396937" y="969040"/>
        <a:ext cx="4029725" cy="780940"/>
      </dsp:txXfrm>
    </dsp:sp>
    <dsp:sp modelId="{66586375-6186-4486-8C25-536D9BF8FFA2}">
      <dsp:nvSpPr>
        <dsp:cNvPr id="0" name=""/>
        <dsp:cNvSpPr/>
      </dsp:nvSpPr>
      <dsp:spPr>
        <a:xfrm>
          <a:off x="745282" y="1889489"/>
          <a:ext cx="4990154" cy="829532"/>
        </a:xfrm>
        <a:prstGeom prst="roundRect">
          <a:avLst>
            <a:gd name="adj" fmla="val 10000"/>
          </a:avLst>
        </a:prstGeom>
        <a:solidFill>
          <a:schemeClr val="accent5">
            <a:hueOff val="-383852"/>
            <a:satOff val="12045"/>
            <a:lumOff val="45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/>
            <a:t>3</a:t>
          </a:r>
          <a:r>
            <a:rPr lang="zh-CN" altLang="en-US" sz="2800" kern="1200" dirty="0" smtClean="0"/>
            <a:t>月</a:t>
          </a:r>
          <a:r>
            <a:rPr lang="en-US" altLang="zh-CN" sz="2800" kern="1200" dirty="0" smtClean="0"/>
            <a:t>1</a:t>
          </a:r>
          <a:r>
            <a:rPr lang="zh-CN" altLang="en-US" sz="2800" kern="1200" dirty="0" smtClean="0"/>
            <a:t>日开始执行</a:t>
          </a:r>
          <a:endParaRPr lang="en-US" altLang="zh-CN" sz="2800" kern="1200" dirty="0" smtClean="0"/>
        </a:p>
      </dsp:txBody>
      <dsp:txXfrm>
        <a:off x="769578" y="1913785"/>
        <a:ext cx="4029725" cy="780940"/>
      </dsp:txXfrm>
    </dsp:sp>
    <dsp:sp modelId="{582E16FB-2ACF-4C1D-86D0-72E8CF7225C0}">
      <dsp:nvSpPr>
        <dsp:cNvPr id="0" name=""/>
        <dsp:cNvSpPr/>
      </dsp:nvSpPr>
      <dsp:spPr>
        <a:xfrm>
          <a:off x="1117924" y="2834234"/>
          <a:ext cx="4990154" cy="829532"/>
        </a:xfrm>
        <a:prstGeom prst="roundRect">
          <a:avLst>
            <a:gd name="adj" fmla="val 10000"/>
          </a:avLst>
        </a:prstGeom>
        <a:solidFill>
          <a:schemeClr val="accent5">
            <a:hueOff val="-575778"/>
            <a:satOff val="18068"/>
            <a:lumOff val="6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/>
            <a:t>5</a:t>
          </a:r>
          <a:r>
            <a:rPr lang="zh-CN" altLang="en-US" sz="2800" kern="1200" dirty="0" smtClean="0"/>
            <a:t>月</a:t>
          </a:r>
          <a:r>
            <a:rPr lang="en-US" altLang="zh-CN" sz="2800" kern="1200" dirty="0" smtClean="0"/>
            <a:t>20</a:t>
          </a:r>
          <a:r>
            <a:rPr lang="zh-CN" altLang="en-US" sz="2800" kern="1200" dirty="0" smtClean="0"/>
            <a:t>日年度反馈</a:t>
          </a:r>
          <a:endParaRPr lang="en-US" altLang="zh-CN" sz="2800" kern="1200" dirty="0" smtClean="0"/>
        </a:p>
      </dsp:txBody>
      <dsp:txXfrm>
        <a:off x="1142220" y="2858530"/>
        <a:ext cx="4029725" cy="780940"/>
      </dsp:txXfrm>
    </dsp:sp>
    <dsp:sp modelId="{760A6053-8D9D-4E9C-ADA3-F8A5A7F9C91C}">
      <dsp:nvSpPr>
        <dsp:cNvPr id="0" name=""/>
        <dsp:cNvSpPr/>
      </dsp:nvSpPr>
      <dsp:spPr>
        <a:xfrm>
          <a:off x="1490565" y="3778979"/>
          <a:ext cx="4990154" cy="829532"/>
        </a:xfrm>
        <a:prstGeom prst="roundRect">
          <a:avLst>
            <a:gd name="adj" fmla="val 10000"/>
          </a:avLst>
        </a:prstGeom>
        <a:solidFill>
          <a:schemeClr val="accent5">
            <a:hueOff val="-767704"/>
            <a:satOff val="24091"/>
            <a:lumOff val="902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/>
            <a:t>6</a:t>
          </a:r>
          <a:r>
            <a:rPr lang="zh-CN" altLang="en-US" sz="2800" kern="1200" dirty="0" smtClean="0"/>
            <a:t>月</a:t>
          </a:r>
          <a:r>
            <a:rPr lang="en-US" altLang="zh-CN" sz="2800" kern="1200" dirty="0" smtClean="0"/>
            <a:t>1</a:t>
          </a:r>
          <a:r>
            <a:rPr lang="zh-CN" altLang="en-US" sz="2800" kern="1200" dirty="0" smtClean="0"/>
            <a:t>日成果展示</a:t>
          </a:r>
          <a:endParaRPr lang="en-US" altLang="zh-CN" sz="2800" kern="1200" dirty="0" smtClean="0"/>
        </a:p>
      </dsp:txBody>
      <dsp:txXfrm>
        <a:off x="1514861" y="3803275"/>
        <a:ext cx="4029725" cy="780940"/>
      </dsp:txXfrm>
    </dsp:sp>
    <dsp:sp modelId="{DD2D4D09-8768-4652-B6DB-59423FB5E4DA}">
      <dsp:nvSpPr>
        <dsp:cNvPr id="0" name=""/>
        <dsp:cNvSpPr/>
      </dsp:nvSpPr>
      <dsp:spPr>
        <a:xfrm>
          <a:off x="4450958" y="606019"/>
          <a:ext cx="539195" cy="539195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600" kern="1200"/>
        </a:p>
      </dsp:txBody>
      <dsp:txXfrm>
        <a:off x="4572277" y="606019"/>
        <a:ext cx="296557" cy="405744"/>
      </dsp:txXfrm>
    </dsp:sp>
    <dsp:sp modelId="{09704BD0-3D12-4DC2-8B63-104F5B119A59}">
      <dsp:nvSpPr>
        <dsp:cNvPr id="0" name=""/>
        <dsp:cNvSpPr/>
      </dsp:nvSpPr>
      <dsp:spPr>
        <a:xfrm>
          <a:off x="4823599" y="1550764"/>
          <a:ext cx="539195" cy="539195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95337"/>
            <a:satOff val="9250"/>
            <a:lumOff val="961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600" kern="1200"/>
        </a:p>
      </dsp:txBody>
      <dsp:txXfrm>
        <a:off x="4944918" y="1550764"/>
        <a:ext cx="296557" cy="405744"/>
      </dsp:txXfrm>
    </dsp:sp>
    <dsp:sp modelId="{A84A0494-E263-46A5-B72C-3F9D024CDBA7}">
      <dsp:nvSpPr>
        <dsp:cNvPr id="0" name=""/>
        <dsp:cNvSpPr/>
      </dsp:nvSpPr>
      <dsp:spPr>
        <a:xfrm>
          <a:off x="5196241" y="2481683"/>
          <a:ext cx="539195" cy="539195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390674"/>
            <a:satOff val="18500"/>
            <a:lumOff val="1922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600" kern="1200"/>
        </a:p>
      </dsp:txBody>
      <dsp:txXfrm>
        <a:off x="5317560" y="2481683"/>
        <a:ext cx="296557" cy="405744"/>
      </dsp:txXfrm>
    </dsp:sp>
    <dsp:sp modelId="{773EE7F4-7AA8-44F2-BCCC-0B7AD56DED9A}">
      <dsp:nvSpPr>
        <dsp:cNvPr id="0" name=""/>
        <dsp:cNvSpPr/>
      </dsp:nvSpPr>
      <dsp:spPr>
        <a:xfrm>
          <a:off x="5568882" y="3435645"/>
          <a:ext cx="539195" cy="539195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586011"/>
            <a:satOff val="27750"/>
            <a:lumOff val="2883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600" kern="1200"/>
        </a:p>
      </dsp:txBody>
      <dsp:txXfrm>
        <a:off x="5690201" y="3435645"/>
        <a:ext cx="296557" cy="40574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0C6F54-05AA-410C-884A-399BE603C574}">
      <dsp:nvSpPr>
        <dsp:cNvPr id="0" name=""/>
        <dsp:cNvSpPr/>
      </dsp:nvSpPr>
      <dsp:spPr>
        <a:xfrm>
          <a:off x="604" y="0"/>
          <a:ext cx="2603152" cy="2952328"/>
        </a:xfrm>
        <a:prstGeom prst="roundRect">
          <a:avLst>
            <a:gd name="adj" fmla="val 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88900" bIns="0" numCol="1" spcCol="1270" anchor="t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项目申请</a:t>
          </a:r>
          <a:endParaRPr lang="zh-CN" altLang="en-US" sz="2000" kern="1200" dirty="0"/>
        </a:p>
      </dsp:txBody>
      <dsp:txXfrm rot="16200000">
        <a:off x="-949534" y="950139"/>
        <a:ext cx="2420908" cy="520630"/>
      </dsp:txXfrm>
    </dsp:sp>
    <dsp:sp modelId="{4ED4C0DA-C7CB-4DFD-AE15-1BFD2277D02C}">
      <dsp:nvSpPr>
        <dsp:cNvPr id="0" name=""/>
        <dsp:cNvSpPr/>
      </dsp:nvSpPr>
      <dsp:spPr>
        <a:xfrm>
          <a:off x="521235" y="0"/>
          <a:ext cx="1939348" cy="295232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/>
            <a:t>申请表</a:t>
          </a:r>
          <a:endParaRPr lang="en-US" altLang="zh-CN" sz="3200" kern="1200" dirty="0" smtClean="0"/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/>
            <a:t>基础资料</a:t>
          </a:r>
          <a:endParaRPr lang="zh-CN" altLang="en-US" sz="3200" kern="1200" dirty="0"/>
        </a:p>
      </dsp:txBody>
      <dsp:txXfrm>
        <a:off x="521235" y="0"/>
        <a:ext cx="1939348" cy="2952328"/>
      </dsp:txXfrm>
    </dsp:sp>
    <dsp:sp modelId="{F901BC99-9102-4EA5-A170-C9B67C3AF4A9}">
      <dsp:nvSpPr>
        <dsp:cNvPr id="0" name=""/>
        <dsp:cNvSpPr/>
      </dsp:nvSpPr>
      <dsp:spPr>
        <a:xfrm>
          <a:off x="2694867" y="0"/>
          <a:ext cx="2603152" cy="2952328"/>
        </a:xfrm>
        <a:prstGeom prst="roundRect">
          <a:avLst>
            <a:gd name="adj" fmla="val 5000"/>
          </a:avLst>
        </a:prstGeom>
        <a:solidFill>
          <a:schemeClr val="accent5">
            <a:hueOff val="-383852"/>
            <a:satOff val="12045"/>
            <a:lumOff val="45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88900" bIns="0" numCol="1" spcCol="1270" anchor="t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项目执行</a:t>
          </a:r>
          <a:endParaRPr lang="zh-CN" altLang="en-US" sz="2000" kern="1200" dirty="0"/>
        </a:p>
      </dsp:txBody>
      <dsp:txXfrm rot="16200000">
        <a:off x="1744728" y="950139"/>
        <a:ext cx="2420908" cy="520630"/>
      </dsp:txXfrm>
    </dsp:sp>
    <dsp:sp modelId="{E92873C8-DF73-4577-9ED6-E38411473A17}">
      <dsp:nvSpPr>
        <dsp:cNvPr id="0" name=""/>
        <dsp:cNvSpPr/>
      </dsp:nvSpPr>
      <dsp:spPr>
        <a:xfrm rot="5400000">
          <a:off x="2490986" y="2335226"/>
          <a:ext cx="433793" cy="39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D53172-FB8A-4649-B711-375F9C450380}">
      <dsp:nvSpPr>
        <dsp:cNvPr id="0" name=""/>
        <dsp:cNvSpPr/>
      </dsp:nvSpPr>
      <dsp:spPr>
        <a:xfrm>
          <a:off x="3215498" y="0"/>
          <a:ext cx="1939348" cy="295232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3444" rIns="0" bIns="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日程安排</a:t>
          </a:r>
          <a:endParaRPr lang="en-US" altLang="zh-CN" sz="3600" kern="1200" dirty="0" smtClean="0"/>
        </a:p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票据</a:t>
          </a:r>
          <a:endParaRPr lang="en-US" altLang="zh-CN" sz="3600" kern="1200" dirty="0" smtClean="0"/>
        </a:p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拍照</a:t>
          </a:r>
          <a:endParaRPr lang="zh-CN" altLang="en-US" sz="3600" kern="1200" dirty="0"/>
        </a:p>
      </dsp:txBody>
      <dsp:txXfrm>
        <a:off x="3215498" y="0"/>
        <a:ext cx="1939348" cy="2952328"/>
      </dsp:txXfrm>
    </dsp:sp>
    <dsp:sp modelId="{689F3EB0-8C82-421E-AD6A-140C481EE425}">
      <dsp:nvSpPr>
        <dsp:cNvPr id="0" name=""/>
        <dsp:cNvSpPr/>
      </dsp:nvSpPr>
      <dsp:spPr>
        <a:xfrm>
          <a:off x="5389130" y="0"/>
          <a:ext cx="2603152" cy="2952328"/>
        </a:xfrm>
        <a:prstGeom prst="roundRect">
          <a:avLst>
            <a:gd name="adj" fmla="val 5000"/>
          </a:avLst>
        </a:prstGeom>
        <a:solidFill>
          <a:schemeClr val="accent5">
            <a:hueOff val="-767704"/>
            <a:satOff val="24091"/>
            <a:lumOff val="902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88900" bIns="0" numCol="1" spcCol="1270" anchor="t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项目反馈</a:t>
          </a:r>
          <a:endParaRPr lang="zh-CN" altLang="en-US" sz="2000" kern="1200" dirty="0"/>
        </a:p>
      </dsp:txBody>
      <dsp:txXfrm rot="16200000">
        <a:off x="4438991" y="950139"/>
        <a:ext cx="2420908" cy="520630"/>
      </dsp:txXfrm>
    </dsp:sp>
    <dsp:sp modelId="{E9AB5A4F-0DC3-4AAD-813E-AA312FECE08E}">
      <dsp:nvSpPr>
        <dsp:cNvPr id="0" name=""/>
        <dsp:cNvSpPr/>
      </dsp:nvSpPr>
      <dsp:spPr>
        <a:xfrm rot="5400000">
          <a:off x="5185249" y="2335226"/>
          <a:ext cx="433793" cy="39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767704"/>
              <a:satOff val="24091"/>
              <a:lumOff val="90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B3939B-E0F8-49EF-A34E-041F25DEA678}">
      <dsp:nvSpPr>
        <dsp:cNvPr id="0" name=""/>
        <dsp:cNvSpPr/>
      </dsp:nvSpPr>
      <dsp:spPr>
        <a:xfrm>
          <a:off x="5909761" y="0"/>
          <a:ext cx="1939348" cy="295232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3444" rIns="0" bIns="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规范文本</a:t>
          </a:r>
          <a:endParaRPr lang="en-US" altLang="zh-CN" sz="3600" kern="1200" dirty="0" smtClean="0"/>
        </a:p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照片选择</a:t>
          </a:r>
          <a:endParaRPr lang="en-US" altLang="zh-CN" sz="3600" kern="1200" dirty="0" smtClean="0"/>
        </a:p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请款决算</a:t>
          </a:r>
          <a:endParaRPr lang="zh-CN" altLang="en-US" sz="3600" kern="1200" dirty="0"/>
        </a:p>
      </dsp:txBody>
      <dsp:txXfrm>
        <a:off x="5909761" y="0"/>
        <a:ext cx="1939348" cy="295232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B5DDED-C78B-4AB2-9A84-77FAF6835562}">
      <dsp:nvSpPr>
        <dsp:cNvPr id="0" name=""/>
        <dsp:cNvSpPr/>
      </dsp:nvSpPr>
      <dsp:spPr>
        <a:xfrm>
          <a:off x="2263" y="1280537"/>
          <a:ext cx="2206917" cy="88276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公开透明</a:t>
          </a:r>
          <a:endParaRPr lang="zh-CN" altLang="en-US" sz="2000" kern="1200" dirty="0"/>
        </a:p>
      </dsp:txBody>
      <dsp:txXfrm>
        <a:off x="2263" y="1280537"/>
        <a:ext cx="2206917" cy="882767"/>
      </dsp:txXfrm>
    </dsp:sp>
    <dsp:sp modelId="{4B58F1CE-D846-444D-87E9-B4EC8343AFED}">
      <dsp:nvSpPr>
        <dsp:cNvPr id="0" name=""/>
        <dsp:cNvSpPr/>
      </dsp:nvSpPr>
      <dsp:spPr>
        <a:xfrm>
          <a:off x="2263" y="2163304"/>
          <a:ext cx="2206917" cy="285480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000" kern="1200" dirty="0" smtClean="0"/>
            <a:t>对外论坛发帖</a:t>
          </a:r>
          <a:endParaRPr lang="zh-CN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000" kern="1200" dirty="0" smtClean="0"/>
            <a:t>微博微信推送</a:t>
          </a:r>
          <a:endParaRPr lang="zh-CN" altLang="en-US" sz="2000" kern="1200" dirty="0"/>
        </a:p>
      </dsp:txBody>
      <dsp:txXfrm>
        <a:off x="2263" y="2163304"/>
        <a:ext cx="2206917" cy="2854800"/>
      </dsp:txXfrm>
    </dsp:sp>
    <dsp:sp modelId="{A2247B69-8C28-4340-ADBF-15D9A080D56F}">
      <dsp:nvSpPr>
        <dsp:cNvPr id="0" name=""/>
        <dsp:cNvSpPr/>
      </dsp:nvSpPr>
      <dsp:spPr>
        <a:xfrm>
          <a:off x="2518150" y="1280537"/>
          <a:ext cx="2206917" cy="882767"/>
        </a:xfrm>
        <a:prstGeom prst="rect">
          <a:avLst/>
        </a:prstGeom>
        <a:solidFill>
          <a:schemeClr val="accent5">
            <a:hueOff val="-383852"/>
            <a:satOff val="12045"/>
            <a:lumOff val="4510"/>
            <a:alphaOff val="0"/>
          </a:schemeClr>
        </a:solidFill>
        <a:ln w="25400" cap="flat" cmpd="sng" algn="ctr">
          <a:solidFill>
            <a:schemeClr val="accent5">
              <a:hueOff val="-383852"/>
              <a:satOff val="12045"/>
              <a:lumOff val="451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工作交流</a:t>
          </a:r>
          <a:endParaRPr lang="zh-CN" altLang="en-US" sz="2000" kern="1200" dirty="0"/>
        </a:p>
      </dsp:txBody>
      <dsp:txXfrm>
        <a:off x="2518150" y="1280537"/>
        <a:ext cx="2206917" cy="882767"/>
      </dsp:txXfrm>
    </dsp:sp>
    <dsp:sp modelId="{7F963950-BF91-497B-A636-3D145998F28D}">
      <dsp:nvSpPr>
        <dsp:cNvPr id="0" name=""/>
        <dsp:cNvSpPr/>
      </dsp:nvSpPr>
      <dsp:spPr>
        <a:xfrm>
          <a:off x="2518150" y="2163304"/>
          <a:ext cx="2206917" cy="2854800"/>
        </a:xfrm>
        <a:prstGeom prst="rect">
          <a:avLst/>
        </a:prstGeom>
        <a:solidFill>
          <a:schemeClr val="accent5">
            <a:tint val="40000"/>
            <a:alpha val="90000"/>
            <a:hueOff val="-293006"/>
            <a:satOff val="13875"/>
            <a:lumOff val="1441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293006"/>
              <a:satOff val="13875"/>
              <a:lumOff val="14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000" kern="1200" dirty="0" smtClean="0"/>
            <a:t>邮件为准</a:t>
          </a:r>
          <a:endParaRPr lang="zh-CN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000" kern="1200" dirty="0" smtClean="0"/>
            <a:t>群聊交流</a:t>
          </a:r>
          <a:endParaRPr lang="zh-CN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000" kern="1200" dirty="0" smtClean="0"/>
            <a:t>微信辅助</a:t>
          </a:r>
          <a:endParaRPr lang="zh-CN" altLang="en-US" sz="2000" kern="1200" dirty="0"/>
        </a:p>
      </dsp:txBody>
      <dsp:txXfrm>
        <a:off x="2518150" y="2163304"/>
        <a:ext cx="2206917" cy="2854800"/>
      </dsp:txXfrm>
    </dsp:sp>
    <dsp:sp modelId="{C9269EC5-AF9D-4E15-9DD6-3BA464557B75}">
      <dsp:nvSpPr>
        <dsp:cNvPr id="0" name=""/>
        <dsp:cNvSpPr/>
      </dsp:nvSpPr>
      <dsp:spPr>
        <a:xfrm>
          <a:off x="5034036" y="1280537"/>
          <a:ext cx="2206917" cy="882767"/>
        </a:xfrm>
        <a:prstGeom prst="rect">
          <a:avLst/>
        </a:prstGeom>
        <a:solidFill>
          <a:schemeClr val="accent5">
            <a:hueOff val="-767704"/>
            <a:satOff val="24091"/>
            <a:lumOff val="9020"/>
            <a:alphaOff val="0"/>
          </a:schemeClr>
        </a:solidFill>
        <a:ln w="25400" cap="flat" cmpd="sng" algn="ctr">
          <a:solidFill>
            <a:schemeClr val="accent5">
              <a:hueOff val="-767704"/>
              <a:satOff val="24091"/>
              <a:lumOff val="90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项目存档</a:t>
          </a:r>
          <a:endParaRPr lang="zh-CN" altLang="en-US" sz="2000" kern="1200" dirty="0"/>
        </a:p>
      </dsp:txBody>
      <dsp:txXfrm>
        <a:off x="5034036" y="1280537"/>
        <a:ext cx="2206917" cy="882767"/>
      </dsp:txXfrm>
    </dsp:sp>
    <dsp:sp modelId="{61B82384-1E25-4F8C-AF07-AA998E2D0A2B}">
      <dsp:nvSpPr>
        <dsp:cNvPr id="0" name=""/>
        <dsp:cNvSpPr/>
      </dsp:nvSpPr>
      <dsp:spPr>
        <a:xfrm>
          <a:off x="5034036" y="2163304"/>
          <a:ext cx="2206917" cy="2854800"/>
        </a:xfrm>
        <a:prstGeom prst="rect">
          <a:avLst/>
        </a:prstGeom>
        <a:solidFill>
          <a:schemeClr val="accent5">
            <a:tint val="40000"/>
            <a:alpha val="90000"/>
            <a:hueOff val="-586011"/>
            <a:satOff val="27750"/>
            <a:lumOff val="2883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586011"/>
              <a:satOff val="27750"/>
              <a:lumOff val="28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000" kern="1200" dirty="0" smtClean="0"/>
            <a:t>对外论坛发帖</a:t>
          </a:r>
          <a:endParaRPr lang="zh-CN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000" kern="1200" dirty="0" smtClean="0"/>
            <a:t>收支记录</a:t>
          </a:r>
          <a:endParaRPr lang="zh-CN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000" kern="1200" dirty="0" smtClean="0"/>
            <a:t>项目进度记录</a:t>
          </a:r>
          <a:endParaRPr lang="zh-CN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000" kern="1200" dirty="0" smtClean="0"/>
            <a:t>项目反馈</a:t>
          </a:r>
          <a:endParaRPr lang="zh-CN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000" kern="1200" dirty="0" smtClean="0"/>
            <a:t>图文资料</a:t>
          </a:r>
          <a:endParaRPr lang="zh-CN" altLang="en-US" sz="2000" kern="1200" dirty="0"/>
        </a:p>
      </dsp:txBody>
      <dsp:txXfrm>
        <a:off x="5034036" y="2163304"/>
        <a:ext cx="2206917" cy="285480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7EFBF6-6404-4E63-89E1-2D6E0CB01D2E}">
      <dsp:nvSpPr>
        <dsp:cNvPr id="0" name=""/>
        <dsp:cNvSpPr/>
      </dsp:nvSpPr>
      <dsp:spPr>
        <a:xfrm>
          <a:off x="0" y="3469022"/>
          <a:ext cx="8352928" cy="1261096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/>
            <a:t>内部协调</a:t>
          </a:r>
          <a:endParaRPr lang="zh-CN" altLang="en-US" sz="3200" kern="1200" dirty="0"/>
        </a:p>
      </dsp:txBody>
      <dsp:txXfrm>
        <a:off x="0" y="3469022"/>
        <a:ext cx="2505878" cy="1261096"/>
      </dsp:txXfrm>
    </dsp:sp>
    <dsp:sp modelId="{06A1DD58-8DDD-4917-B084-62B2F310AB31}">
      <dsp:nvSpPr>
        <dsp:cNvPr id="0" name=""/>
        <dsp:cNvSpPr/>
      </dsp:nvSpPr>
      <dsp:spPr>
        <a:xfrm>
          <a:off x="0" y="1997743"/>
          <a:ext cx="8352928" cy="1261096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/>
            <a:t>项目自主</a:t>
          </a:r>
          <a:endParaRPr lang="zh-CN" altLang="en-US" sz="3200" kern="1200" dirty="0"/>
        </a:p>
      </dsp:txBody>
      <dsp:txXfrm>
        <a:off x="0" y="1997743"/>
        <a:ext cx="2505878" cy="1261096"/>
      </dsp:txXfrm>
    </dsp:sp>
    <dsp:sp modelId="{E1A7EBAC-682B-4FA0-B12D-551E48D18F2B}">
      <dsp:nvSpPr>
        <dsp:cNvPr id="0" name=""/>
        <dsp:cNvSpPr/>
      </dsp:nvSpPr>
      <dsp:spPr>
        <a:xfrm>
          <a:off x="0" y="526464"/>
          <a:ext cx="8352928" cy="1261096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/>
            <a:t>方向决策</a:t>
          </a:r>
          <a:endParaRPr lang="zh-CN" altLang="en-US" sz="3200" kern="1200" dirty="0"/>
        </a:p>
      </dsp:txBody>
      <dsp:txXfrm>
        <a:off x="0" y="526464"/>
        <a:ext cx="2505878" cy="1261096"/>
      </dsp:txXfrm>
    </dsp:sp>
    <dsp:sp modelId="{BBCEE630-0FFD-4197-8C11-76381117F3EF}">
      <dsp:nvSpPr>
        <dsp:cNvPr id="0" name=""/>
        <dsp:cNvSpPr/>
      </dsp:nvSpPr>
      <dsp:spPr>
        <a:xfrm>
          <a:off x="5070009" y="631556"/>
          <a:ext cx="1576370" cy="10509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工作小组</a:t>
          </a:r>
          <a:endParaRPr lang="zh-CN" altLang="en-US" sz="1800" kern="1200" dirty="0"/>
        </a:p>
      </dsp:txBody>
      <dsp:txXfrm>
        <a:off x="5100789" y="662336"/>
        <a:ext cx="1514810" cy="989353"/>
      </dsp:txXfrm>
    </dsp:sp>
    <dsp:sp modelId="{F951AB48-4CE4-439F-BB6C-F9F7B0893CB7}">
      <dsp:nvSpPr>
        <dsp:cNvPr id="0" name=""/>
        <dsp:cNvSpPr/>
      </dsp:nvSpPr>
      <dsp:spPr>
        <a:xfrm>
          <a:off x="4321233" y="1682469"/>
          <a:ext cx="1536961" cy="420365"/>
        </a:xfrm>
        <a:custGeom>
          <a:avLst/>
          <a:gdLst/>
          <a:ahLst/>
          <a:cxnLst/>
          <a:rect l="0" t="0" r="0" b="0"/>
          <a:pathLst>
            <a:path>
              <a:moveTo>
                <a:pt x="1536961" y="0"/>
              </a:moveTo>
              <a:lnTo>
                <a:pt x="1536961" y="210182"/>
              </a:lnTo>
              <a:lnTo>
                <a:pt x="0" y="210182"/>
              </a:lnTo>
              <a:lnTo>
                <a:pt x="0" y="42036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499674-123B-4A94-A352-E9A8F4829BF2}">
      <dsp:nvSpPr>
        <dsp:cNvPr id="0" name=""/>
        <dsp:cNvSpPr/>
      </dsp:nvSpPr>
      <dsp:spPr>
        <a:xfrm>
          <a:off x="3533047" y="2102835"/>
          <a:ext cx="1576370" cy="1050913"/>
        </a:xfrm>
        <a:prstGeom prst="roundRect">
          <a:avLst>
            <a:gd name="adj" fmla="val 10000"/>
          </a:avLst>
        </a:prstGeom>
        <a:solidFill>
          <a:schemeClr val="accent2"/>
        </a:solidFill>
        <a:ln w="254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项目负责人</a:t>
          </a:r>
          <a:endParaRPr lang="zh-CN" altLang="en-US" sz="1800" kern="1200" dirty="0"/>
        </a:p>
      </dsp:txBody>
      <dsp:txXfrm>
        <a:off x="3563827" y="2133615"/>
        <a:ext cx="1514810" cy="989353"/>
      </dsp:txXfrm>
    </dsp:sp>
    <dsp:sp modelId="{3404588D-3F99-4A3F-93B2-1DF61DB992B9}">
      <dsp:nvSpPr>
        <dsp:cNvPr id="0" name=""/>
        <dsp:cNvSpPr/>
      </dsp:nvSpPr>
      <dsp:spPr>
        <a:xfrm>
          <a:off x="3296592" y="3153748"/>
          <a:ext cx="1024640" cy="420365"/>
        </a:xfrm>
        <a:custGeom>
          <a:avLst/>
          <a:gdLst/>
          <a:ahLst/>
          <a:cxnLst/>
          <a:rect l="0" t="0" r="0" b="0"/>
          <a:pathLst>
            <a:path>
              <a:moveTo>
                <a:pt x="1024640" y="0"/>
              </a:moveTo>
              <a:lnTo>
                <a:pt x="1024640" y="210182"/>
              </a:lnTo>
              <a:lnTo>
                <a:pt x="0" y="210182"/>
              </a:lnTo>
              <a:lnTo>
                <a:pt x="0" y="42036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1D3FCC-04EA-4F42-B77B-9B4F2913C256}">
      <dsp:nvSpPr>
        <dsp:cNvPr id="0" name=""/>
        <dsp:cNvSpPr/>
      </dsp:nvSpPr>
      <dsp:spPr>
        <a:xfrm>
          <a:off x="2508407" y="3574114"/>
          <a:ext cx="1576370" cy="105091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地方团队支持</a:t>
          </a:r>
          <a:endParaRPr lang="en-US" altLang="zh-CN" sz="1800" kern="1200" dirty="0" smtClean="0"/>
        </a:p>
      </dsp:txBody>
      <dsp:txXfrm>
        <a:off x="2539187" y="3604894"/>
        <a:ext cx="1514810" cy="989353"/>
      </dsp:txXfrm>
    </dsp:sp>
    <dsp:sp modelId="{49341AFB-D431-4B9C-892E-288A43128FEE}">
      <dsp:nvSpPr>
        <dsp:cNvPr id="0" name=""/>
        <dsp:cNvSpPr/>
      </dsp:nvSpPr>
      <dsp:spPr>
        <a:xfrm>
          <a:off x="4321233" y="3153748"/>
          <a:ext cx="1024640" cy="4203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0182"/>
              </a:lnTo>
              <a:lnTo>
                <a:pt x="1024640" y="210182"/>
              </a:lnTo>
              <a:lnTo>
                <a:pt x="1024640" y="42036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6D0E48-2F0A-427A-8F8C-956EE406A00E}">
      <dsp:nvSpPr>
        <dsp:cNvPr id="0" name=""/>
        <dsp:cNvSpPr/>
      </dsp:nvSpPr>
      <dsp:spPr>
        <a:xfrm>
          <a:off x="4557688" y="3574114"/>
          <a:ext cx="1576370" cy="105091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项目执行小组</a:t>
          </a:r>
          <a:endParaRPr lang="zh-CN" altLang="en-US" sz="1800" kern="1200" dirty="0"/>
        </a:p>
      </dsp:txBody>
      <dsp:txXfrm>
        <a:off x="4588468" y="3604894"/>
        <a:ext cx="1514810" cy="989353"/>
      </dsp:txXfrm>
    </dsp:sp>
    <dsp:sp modelId="{5485E212-C5F3-445E-823E-3F63F49E5825}">
      <dsp:nvSpPr>
        <dsp:cNvPr id="0" name=""/>
        <dsp:cNvSpPr/>
      </dsp:nvSpPr>
      <dsp:spPr>
        <a:xfrm>
          <a:off x="5858194" y="1682469"/>
          <a:ext cx="1536961" cy="4203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0182"/>
              </a:lnTo>
              <a:lnTo>
                <a:pt x="1536961" y="210182"/>
              </a:lnTo>
              <a:lnTo>
                <a:pt x="1536961" y="42036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27D94-60A4-4075-A04D-D8456365A0FD}">
      <dsp:nvSpPr>
        <dsp:cNvPr id="0" name=""/>
        <dsp:cNvSpPr/>
      </dsp:nvSpPr>
      <dsp:spPr>
        <a:xfrm>
          <a:off x="6606970" y="2102835"/>
          <a:ext cx="1576370" cy="105091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支持团队</a:t>
          </a:r>
          <a:endParaRPr lang="zh-CN" altLang="en-US" sz="1800" kern="1200" dirty="0"/>
        </a:p>
      </dsp:txBody>
      <dsp:txXfrm>
        <a:off x="6637750" y="2133615"/>
        <a:ext cx="1514810" cy="989353"/>
      </dsp:txXfrm>
    </dsp:sp>
    <dsp:sp modelId="{F1FDDBB0-E927-4E3C-A3B9-6F877E93264D}">
      <dsp:nvSpPr>
        <dsp:cNvPr id="0" name=""/>
        <dsp:cNvSpPr/>
      </dsp:nvSpPr>
      <dsp:spPr>
        <a:xfrm>
          <a:off x="7349435" y="3153748"/>
          <a:ext cx="91440" cy="42036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036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8570F7-8C63-416E-942E-AA9570D8B094}">
      <dsp:nvSpPr>
        <dsp:cNvPr id="0" name=""/>
        <dsp:cNvSpPr/>
      </dsp:nvSpPr>
      <dsp:spPr>
        <a:xfrm>
          <a:off x="6606970" y="3574114"/>
          <a:ext cx="1576370" cy="105091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各技术小组</a:t>
          </a:r>
          <a:endParaRPr lang="zh-CN" altLang="en-US" sz="1800" kern="1200" dirty="0"/>
        </a:p>
      </dsp:txBody>
      <dsp:txXfrm>
        <a:off x="6637750" y="3604894"/>
        <a:ext cx="1514810" cy="9893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1/layout/ConvergingText">
  <dgm:title val="汇聚文本"/>
  <dgm:desc val="用于显示合并为一个整体的多个步骤或部分。限制为一个包含文本的级别 1 形状，最多五个级别 2 形状。"/>
  <dgm:catLst>
    <dgm:cat type="process" pri="6500"/>
    <dgm:cat type="officeonline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clrData>
  <dgm:layoutNode name="Name0">
    <dgm:varLst>
      <dgm:chMax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vertAlign" val="mid"/>
          <dgm:param type="nodeVertAlign" val="mid"/>
          <dgm:param type="horzAlign" val="ctr"/>
        </dgm:alg>
      </dgm:if>
      <dgm:else name="Name3">
        <dgm:alg type="lin">
          <dgm:param type="linDir" val="fromR"/>
          <dgm:param type="vertAlign" val="mid"/>
          <dgm:param type="nodeVertAlign" val="mid"/>
          <dgm:param type="horzAlign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Child1" op="equ" val="65"/>
      <dgm:constr type="primFontSz" for="des" forName="Child2" refType="primFontSz" refFor="des" refForName="Child1" op="equ"/>
      <dgm:constr type="primFontSz" for="des" forName="Child3" refType="primFontSz" refFor="des" refForName="Child1" op="equ"/>
      <dgm:constr type="primFontSz" for="des" forName="Child4" refType="primFontSz" refFor="des" refForName="Child1" op="equ"/>
      <dgm:constr type="primFontSz" for="des" forName="Child5" refType="primFontSz" refFor="des" refForName="Child1" op="equ"/>
      <dgm:constr type="primFontSz" for="des" forName="Child1" refType="primFontSz" refFor="des" refForName="Parent" op="lte"/>
      <dgm:constr type="primFontSz" for="des" forName="Child2" refType="primFontSz" refFor="des" refForName="Parent" op="lte"/>
      <dgm:constr type="primFontSz" for="des" forName="Child3" refType="primFontSz" refFor="des" refForName="Parent" op="lte"/>
      <dgm:constr type="primFontSz" for="des" forName="Child4" refType="primFontSz" refFor="des" refForName="Parent" op="lte"/>
      <dgm:constr type="primFontSz" for="des" forName="Child5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w" refFor="ch" refForName="composite" op="equ" fact="0.05"/>
      <dgm:constr type="h" for="ch" forName="sibTrans" refType="w" refFor="ch" refForName="sibTrans" op="equ"/>
    </dgm:constrLst>
    <dgm:forEach name="nodesForEach" axis="ch" ptType="node">
      <dgm:layoutNode name="composite">
        <dgm:choose name="Name4">
          <dgm:if name="Name5" func="var" arg="dir" op="equ" val="norm">
            <dgm:choose name="Name6">
              <dgm:if name="Name7" axis="ch" ptType="node" func="cnt" op="equ" val="0">
                <dgm:alg type="composite">
                  <dgm:param type="ar" val="2.1059"/>
                </dgm:alg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l" for="ch" forName="ParentAccent1" refType="w" fact="0.9531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l" for="ch" forName="ParentAccent2" refType="w" fact="0.8734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l" for="ch" forName="ParentAccent3" refType="w" fact="0.7937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l" for="ch" forName="ParentAccent4" refType="w" fact="0.714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l" for="ch" forName="ParentAccent5" refType="w" fact="0.6343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l" for="ch" forName="ParentAccent6" refType="w" fact="0.5076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l" for="ch" forName="ParentAccent7" refType="w" fact="0.8766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l" for="ch" forName="ParentAccent8" refType="w" fact="0.8766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l" for="ch" forName="ParentAccent9" refType="w" fact="0.918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l" for="ch" forName="ParentAccent10" refType="w" fact="0.9213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8" axis="ch" ptType="node" func="cnt" op="equ" val="1">
                <dgm:alg type="composite">
                  <dgm:param type="ar" val="3.4411"/>
                </dgm:alg>
                <dgm:constrLst>
                  <dgm:constr type="l" for="ch" forName="Child1Accent1" refType="w" fact="0.284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l" for="ch" forName="Child1Accent2" refType="w" fact="0.2272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l" for="ch" forName="Child1Accent3" refType="w" fact="0.170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l" for="ch" forName="Child1Accent4" refType="w" fact="0.1137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l" for="ch" forName="Child1Accent5" refType="w" fact="0.057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l" for="ch" forName="Child1Accent6" refType="w" fact="0.0002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ParentAccent1" refType="w" fact="0.9713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l" for="ch" forName="ParentAccent2" refType="w" fact="0.9187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l" for="ch" forName="ParentAccent3" refType="w" fact="0.8661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l" for="ch" forName="ParentAccent4" refType="w" fact="0.8136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l" for="ch" forName="ParentAccent5" refType="w" fact="0.761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l" for="ch" forName="ParentAccent6" refType="w" fact="0.6797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l" for="ch" forName="ParentAccent7" refType="w" fact="0.924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l" for="ch" forName="ParentAccent8" refType="w" fact="0.924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l" for="ch" forName="ParentAccent9" refType="w" fact="0.9501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l" for="ch" forName="ParentAccent10" refType="w" fact="0.9518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l" for="ch" forName="Child1" refType="w" fact="0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l" for="ch" forName="Parent" refType="w" fact="0.3653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9" axis="ch" ptType="node" func="cnt" op="equ" val="2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1" refType="w" fact="0.3436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3068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245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842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l" for="ch" forName="Child2Accent5" refType="w" fact="0.1229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l" for="ch" forName="Child2Accent6" refType="w" fact="0.061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.0002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2" refType="w" fact="0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0" axis="ch" ptType="node" func="cnt" op="equ" val="3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2Accent1" refType="w" fact="0.284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2272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170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137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2Accent5" refType="w" fact="0.057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6" refType="w" fact="0.0002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l" for="ch" forName="Child3Accent1" refType="w" fact="0.3436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l" for="ch" forName="Child3Accent2" refType="w" fact="0.3068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l" for="ch" forName="Child3Accent3" refType="w" fact="0.245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l" for="ch" forName="Child3Accent4" refType="w" fact="0.1842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l" for="ch" forName="Child3Accent5" refType="w" fact="0.1229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l" for="ch" forName="Child3Accent6" refType="w" fact="0.061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l" for="ch" forName="Child3Accent7" refType="w" fact="0.0002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3" refType="w" fact="0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l" for="ch" forName="Child2" refType="w" fact="0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1" axis="ch" ptType="node" func="cnt" op="equ" val="4">
                <dgm:alg type="composite">
                  <dgm:param type="ar" val="1.8304"/>
                </dgm:alg>
                <dgm:constrLst>
                  <dgm:constr type="l" for="ch" forName="Parent" refType="w" fact="0.3771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l" for="ch" forName="Child1Accent1" refType="w" fact="0.3904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l" for="ch" forName="Child1Accent3" refType="w" fact="0.3001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l" for="ch" forName="Child1Accent4" refType="w" fact="0.2418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l" for="ch" forName="Child1Accent5" refType="w" fact="0.183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l" for="ch" forName="Child1Accent6" refType="w" fact="0.1252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l" for="ch" forName="Child3Accent1" refType="w" fact="0.3158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l" for="ch" forName="Child3Accent2" refType="w" fact="0.2689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l" for="ch" forName="Child3Accent4" refType="w" fact="0.1614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l" for="ch" forName="Child3Accent5" refType="w" fact="0.1077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l" for="ch" forName="Child1Accent7" refType="w" fact="0.0668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l" for="ch" forName="Child3Accent6" refType="w" fact="0.0539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l" for="ch" forName="Child1Accent8" refType="w" fact="0.008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3Accent7" refType="w" fact="0.0002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l" for="ch" forName="Child4Accent1" refType="w" fact="0.3904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l" for="ch" forName="Child4Accent3" refType="w" fact="0.2998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l" for="ch" forName="Child4Accent4" refType="w" fact="0.241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l" for="ch" forName="Child4Accent5" refType="w" fact="0.1833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l" for="ch" forName="Child4Accent6" refType="w" fact="0.1251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l" for="ch" forName="Child4Accent7" refType="w" fact="0.0668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l" for="ch" forName="Child4Accent8" refType="w" fact="0.0086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l" for="ch" forName="Child2Accent1" refType="w" fact="0.3158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l" for="ch" forName="Child4Accent2" refType="w" fact="0.358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l" for="ch" forName="Child1Accent2" refType="w" fact="0.358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l" for="ch" forName="Child3Accent3" refType="w" fact="0.2151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l" for="ch" forName="Child2Accent2" refType="w" fact="0.2689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l" for="ch" forName="Child2Accent4" refType="w" fact="0.1614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l" for="ch" forName="Child2Accent5" refType="w" fact="0.1077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l" for="ch" forName="Child2Accent6" refType="w" fact="0.0539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l" for="ch" forName="Child2Accent7" refType="w" fact="0.0002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l" for="ch" forName="Child2Accent3" refType="w" fact="0.2151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l" for="ch" forName="ParentAccent1" refType="w" fact="0.9717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l" for="ch" forName="ParentAccent2" refType="w" fact="0.9199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l" for="ch" forName="ParentAccent3" refType="w" fact="0.8682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l" for="ch" forName="ParentAccent4" refType="w" fact="0.8164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l" for="ch" forName="ParentAccent5" refType="w" fact="0.7646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l" for="ch" forName="ParentAccent6" refType="w" fact="0.6846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l" for="ch" forName="ParentAccent7" refType="w" fact="0.9256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l" for="ch" forName="ParentAccent8" refType="w" fact="0.9256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l" for="ch" forName="ParentAccent9" refType="w" fact="0.9509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l" for="ch" forName="ParentAccent10" refType="w" fact="0.952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l" for="ch" forName="Child4" refType="w" fact="0.0081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l" for="ch" forName="Child3" refType="w" fact="0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l" for="ch" forName="Child2" refType="w" fact="0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l" for="ch" forName="Child1" refType="w" fact="0.0081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12">
                <dgm:alg type="composite">
                  <dgm:param type="ar" val="1.3278"/>
                </dgm:alg>
                <dgm:constrLst>
                  <dgm:constr type="l" for="ch" forName="Child2Accent1" refType="w" fact="0.3436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l" for="ch" forName="Child2Accent2" refType="w" fact="0.3068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l" for="ch" forName="Child2Accent3" refType="w" fact="0.245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l" for="ch" forName="Child2Accent4" refType="w" fact="0.1842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l" for="ch" forName="Child2Accent5" refType="w" fact="0.1229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l" for="ch" forName="Child3Accent1" refType="w" fact="0.284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l" for="ch" forName="Child3Accent2" refType="w" fact="0.2272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l" for="ch" forName="Child3Accent3" refType="w" fact="0.170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l" for="ch" forName="Child3Accent4" refType="w" fact="0.1137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l" for="ch" forName="Child2Accent6" refType="w" fact="0.061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l" for="ch" forName="Child3Accent5" refType="w" fact="0.057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l" for="ch" forName="Child2Accent7" refType="w" fact="0.0002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l" for="ch" forName="Child3Accent6" refType="w" fact="0.0002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l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l" for="ch" forName="Child4Accent1" refType="w" fact="0.3436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l" for="ch" forName="Child4Accent2" refType="w" fact="0.3068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l" for="ch" forName="Child4Accent3" refType="w" fact="0.245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l" for="ch" forName="Child4Accent4" refType="w" fact="0.1842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l" for="ch" forName="Child4Accent5" refType="w" fact="0.1229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l" for="ch" forName="Child4Accent6" refType="w" fact="0.061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l" for="ch" forName="Child4Accent7" refType="w" fact="0.0002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l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l" for="ch" forName="ParentAccent1" refType="w" fact="0.9713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l" for="ch" forName="ParentAccent2" refType="w" fact="0.9187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l" for="ch" forName="ParentAccent3" refType="w" fact="0.8661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l" for="ch" forName="ParentAccent4" refType="w" fact="0.8136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l" for="ch" forName="ParentAccent5" refType="w" fact="0.761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l" for="ch" forName="ParentAccent6" refType="w" fact="0.6797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l" for="ch" forName="ParentAccent7" refType="w" fact="0.924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l" for="ch" forName="ParentAccent8" refType="w" fact="0.924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l" for="ch" forName="ParentAccent9" refType="w" fact="0.9501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l" for="ch" forName="ParentAccent10" refType="w" fact="0.9518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l" for="ch" forName="Child1Accent1" refType="w" fact="0.4819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l" for="ch" forName="Child1Accent4" refType="w" fact="0.3653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l" for="ch" forName="Child1Accent5" refType="w" fact="0.304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l" for="ch" forName="Child1Accent6" refType="w" fact="0.2426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l" for="ch" forName="Child1Accent7" refType="w" fact="0.1813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l" for="ch" forName="Child1Accent8" refType="w" fact="0.12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l" for="ch" forName="Child1Accent9" refType="w" fact="0.0587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l" for="ch" forName="Child5Accent1" refType="w" fact="0.4819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l" for="ch" forName="Child5Accent4" refType="w" fact="0.3653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l" for="ch" forName="Child5Accent5" refType="w" fact="0.304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l" for="ch" forName="Child5Accent6" refType="w" fact="0.2426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l" for="ch" forName="Child5Accent7" refType="w" fact="0.1813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l" for="ch" forName="Child5Accent8" refType="w" fact="0.12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l" for="ch" forName="Child5Accent9" refType="w" fact="0.0587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l" for="ch" forName="Child5Accent2" refType="w" fact="0.453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l" for="ch" forName="Child5Accent3" refType="w" fact="0.4118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l" for="ch" forName="Child1Accent2" refType="w" fact="0.4458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l" for="ch" forName="Child1Accent3" refType="w" fact="0.4054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l" for="ch" forName="Child5" refType="w" fact="0.0581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l" for="ch" forName="Child4" refType="w" fact="0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l" for="ch" forName="Child3" refType="w" fact="0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l" for="ch" forName="Child2" refType="w" fact="0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l" for="ch" forName="Child1" refType="w" fact="0.0581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l" for="ch" forName="Parent" refType="w" fact="0.3653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if>
          <dgm:else name="Name13">
            <dgm:choose name="Name14">
              <dgm:if name="Name15" axis="ch" ptType="node" func="cnt" op="equ" val="0">
                <dgm:alg type="composite">
                  <dgm:param type="ar" val="2.1059"/>
                </dgm:alg>
                <dgm:constrLst>
                  <dgm:constr type="r" for="ch" forName="Parent" refType="w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r" for="ch" forName="ParentAccent1" refType="w" fact="0.0469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r" for="ch" forName="ParentAccent2" refType="w" fact="0.1266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r" for="ch" forName="ParentAccent3" refType="w" fact="0.2063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r" for="ch" forName="ParentAccent4" refType="w" fact="0.286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r" for="ch" forName="ParentAccent5" refType="w" fact="0.3657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r" for="ch" forName="ParentAccent6" refType="w" fact="0.4924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r" for="ch" forName="ParentAccent7" refType="w" fact="0.1234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r" for="ch" forName="ParentAccent8" refType="w" fact="0.1234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r" for="ch" forName="ParentAccent9" refType="w" fact="0.081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r" for="ch" forName="ParentAccent10" refType="w" fact="0.0787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16" axis="ch" ptType="node" func="cnt" op="equ" val="1">
                <dgm:alg type="composite">
                  <dgm:param type="ar" val="3.4411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r" for="ch" forName="Child1Accent1" refType="w" fact="0.716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r" for="ch" forName="Child1Accent2" refType="w" fact="0.7728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r" for="ch" forName="Child1Accent3" refType="w" fact="0.829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r" for="ch" forName="Child1Accent4" refType="w" fact="0.8863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r" for="ch" forName="Child1Accent5" refType="w" fact="0.943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r" for="ch" forName="Child1Accent6" refType="w" fact="0.9998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ParentAccent1" refType="w" fact="0.0287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r" for="ch" forName="ParentAccent2" refType="w" fact="0.0813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r" for="ch" forName="ParentAccent3" refType="w" fact="0.1339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r" for="ch" forName="ParentAccent4" refType="w" fact="0.1864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r" for="ch" forName="ParentAccent5" refType="w" fact="0.239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r" for="ch" forName="ParentAccent6" refType="w" fact="0.3203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r" for="ch" forName="ParentAccent7" refType="w" fact="0.075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r" for="ch" forName="ParentAccent8" refType="w" fact="0.075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r" for="ch" forName="ParentAccent9" refType="w" fact="0.0499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r" for="ch" forName="ParentAccent10" refType="w" fact="0.0482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r" for="ch" forName="Child1" refType="w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r" for="ch" forName="Parent" refType="w" fact="0.6347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17" axis="ch" ptType="node" func="cnt" op="equ" val="2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2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6564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6932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754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158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8771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38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.9998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2" refType="w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8" axis="ch" ptType="node" func="cnt" op="equ" val="3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r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716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7728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829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863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943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998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r" for="ch" forName="Child3Accent1" refType="w" fact="0.6564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r" for="ch" forName="Child3Accent2" refType="w" fact="0.6932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r" for="ch" forName="Child3Accent3" refType="w" fact="0.754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r" for="ch" forName="Child3Accent4" refType="w" fact="0.8158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r" for="ch" forName="Child3Accent5" refType="w" fact="0.8771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r" for="ch" forName="Child3Accent6" refType="w" fact="0.938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r" for="ch" forName="Child3Accent7" refType="w" fact="0.9998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3" refType="w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r" for="ch" forName="Child2" refType="w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9" axis="ch" ptType="node" func="cnt" op="equ" val="4">
                <dgm:alg type="composite">
                  <dgm:param type="ar" val="1.8304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r" for="ch" forName="Parent" refType="w" fact="0.6229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r" for="ch" forName="Child1Accent1" refType="w" fact="0.6096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r" for="ch" forName="Child1Accent3" refType="w" fact="0.6999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r" for="ch" forName="Child1Accent4" refType="w" fact="0.7582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r" for="ch" forName="Child1Accent5" refType="w" fact="0.816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r" for="ch" forName="Child1Accent6" refType="w" fact="0.8748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r" for="ch" forName="Child3Accent1" refType="w" fact="0.6842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r" for="ch" forName="Child3Accent2" refType="w" fact="0.7311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r" for="ch" forName="Child3Accent4" refType="w" fact="0.8386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r" for="ch" forName="Child3Accent5" refType="w" fact="0.8923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r" for="ch" forName="Child1Accent7" refType="w" fact="0.9332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r" for="ch" forName="Child3Accent6" refType="w" fact="0.9461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r" for="ch" forName="Child1Accent8" refType="w" fact="0.991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3Accent7" refType="w" fact="0.9998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r" for="ch" forName="Child4Accent1" refType="w" fact="0.6096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r" for="ch" forName="Child4Accent3" refType="w" fact="0.7002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r" for="ch" forName="Child4Accent4" refType="w" fact="0.758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r" for="ch" forName="Child4Accent5" refType="w" fact="0.8167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r" for="ch" forName="Child4Accent6" refType="w" fact="0.8749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r" for="ch" forName="Child4Accent7" refType="w" fact="0.9332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r" for="ch" forName="Child4Accent8" refType="w" fact="0.9914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r" for="ch" forName="Child2Accent1" refType="w" fact="0.6842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r" for="ch" forName="Child4Accent2" refType="w" fact="0.642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r" for="ch" forName="Child1Accent2" refType="w" fact="0.641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r" for="ch" forName="Child3Accent3" refType="w" fact="0.7849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r" for="ch" forName="Child2Accent2" refType="w" fact="0.7311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r" for="ch" forName="Child2Accent4" refType="w" fact="0.8386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r" for="ch" forName="Child2Accent5" refType="w" fact="0.8923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r" for="ch" forName="Child2Accent6" refType="w" fact="0.9461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r" for="ch" forName="Child2Accent7" refType="w" fact="0.9998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r" for="ch" forName="Child2Accent3" refType="w" fact="0.7849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r" for="ch" forName="ParentAccent1" refType="w" fact="0.0283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r" for="ch" forName="ParentAccent2" refType="w" fact="0.0801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r" for="ch" forName="ParentAccent3" refType="w" fact="0.1318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r" for="ch" forName="ParentAccent4" refType="w" fact="0.1836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r" for="ch" forName="ParentAccent5" refType="w" fact="0.2354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r" for="ch" forName="ParentAccent6" refType="w" fact="0.3154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r" for="ch" forName="ParentAccent7" refType="w" fact="0.0744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r" for="ch" forName="ParentAccent8" refType="w" fact="0.0744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r" for="ch" forName="ParentAccent9" refType="w" fact="0.0491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r" for="ch" forName="ParentAccent10" refType="w" fact="0.047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r" for="ch" forName="Child4" refType="w" fact="0.9919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r" for="ch" forName="Child3" refType="w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r" for="ch" forName="Child2" refType="w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r" for="ch" forName="Child1" refType="w" fact="0.9919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20">
                <dgm:alg type="composite">
                  <dgm:param type="ar" val="1.3278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5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primFontSz" for="des" forName="Child5" refType="primFontSz" refFor="des" refForName="Child1" op="equ"/>
                  <dgm:constr type="r" for="ch" forName="Child2Accent1" refType="w" fact="0.6564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r" for="ch" forName="Child2Accent2" refType="w" fact="0.6932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r" for="ch" forName="Child2Accent3" refType="w" fact="0.754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r" for="ch" forName="Child2Accent4" refType="w" fact="0.8158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r" for="ch" forName="Child2Accent5" refType="w" fact="0.8771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r" for="ch" forName="Child2Accent6" refType="w" fact="0.938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r" for="ch" forName="Child2Accent7" refType="w" fact="0.9998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r" for="ch" forName="Child3Accent1" refType="w" fact="0.716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r" for="ch" forName="Child3Accent2" refType="w" fact="0.7728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r" for="ch" forName="Child3Accent3" refType="w" fact="0.829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r" for="ch" forName="Child3Accent4" refType="w" fact="0.8863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r" for="ch" forName="Child3Accent5" refType="w" fact="0.943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r" for="ch" forName="Child3Accent6" refType="w" fact="0.9998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r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r" for="ch" forName="Child4Accent1" refType="w" fact="0.6564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r" for="ch" forName="Child4Accent2" refType="w" fact="0.6932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r" for="ch" forName="Child4Accent3" refType="w" fact="0.754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r" for="ch" forName="Child4Accent4" refType="w" fact="0.8158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r" for="ch" forName="Child4Accent5" refType="w" fact="0.8771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r" for="ch" forName="Child4Accent6" refType="w" fact="0.938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r" for="ch" forName="Child4Accent7" refType="w" fact="0.9998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r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r" for="ch" forName="ParentAccent1" refType="w" fact="0.0287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r" for="ch" forName="ParentAccent2" refType="w" fact="0.0813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r" for="ch" forName="ParentAccent3" refType="w" fact="0.1339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r" for="ch" forName="ParentAccent4" refType="w" fact="0.1864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r" for="ch" forName="ParentAccent5" refType="w" fact="0.239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r" for="ch" forName="ParentAccent6" refType="w" fact="0.3203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r" for="ch" forName="ParentAccent7" refType="w" fact="0.075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r" for="ch" forName="ParentAccent8" refType="w" fact="0.075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r" for="ch" forName="ParentAccent9" refType="w" fact="0.0499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r" for="ch" forName="ParentAccent10" refType="w" fact="0.0482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r" for="ch" forName="Child1Accent1" refType="w" fact="0.5181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r" for="ch" forName="Child1Accent2" refType="w" fact="0.5542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r" for="ch" forName="Child1Accent3" refType="w" fact="0.5946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r" for="ch" forName="Child1Accent4" refType="w" fact="0.6347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r" for="ch" forName="Child1Accent5" refType="w" fact="0.696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r" for="ch" forName="Child1Accent6" refType="w" fact="0.7574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r" for="ch" forName="Child1Accent7" refType="w" fact="0.8187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r" for="ch" forName="Child1Accent8" refType="w" fact="0.88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r" for="ch" forName="Child1Accent9" refType="w" fact="0.9413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r" for="ch" forName="Child5Accent1" refType="w" fact="0.5181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r" for="ch" forName="Child5Accent2" refType="w" fact="0.547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r" for="ch" forName="Child5Accent3" refType="w" fact="0.5882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r" for="ch" forName="Child5Accent4" refType="w" fact="0.6347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r" for="ch" forName="Child5Accent5" refType="w" fact="0.696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r" for="ch" forName="Child5Accent6" refType="w" fact="0.7574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r" for="ch" forName="Child5Accent7" refType="w" fact="0.8187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r" for="ch" forName="Child5Accent8" refType="w" fact="0.88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r" for="ch" forName="Child5Accent9" refType="w" fact="0.9423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r" for="ch" forName="Child5" refType="w" fact="0.9419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r" for="ch" forName="Child4" refType="w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r" for="ch" forName="Child3" refType="w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r" for="ch" forName="Child2" refType="w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r" for="ch" forName="Child1" refType="w" fact="0.9419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r" for="ch" forName="Parent" refType="w" fact="0.6347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else>
        </dgm:choose>
        <dgm:layoutNode name="ParentAccen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" styleLbl="alignNode1">
          <dgm:varLst>
            <dgm:chMax val="5"/>
            <dgm:chPref val="3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 ptType="node"/>
          <dgm:constrLst>
            <dgm:constr type="lMarg" refType="primFontSz" fact="0.1"/>
            <dgm:constr type="rMarg" refType="primFontSz" fact="0.1"/>
            <dgm:constr type="tMarg" refType="primFontSz" fact="0.1"/>
            <dgm:constr type="bMarg" refType="primFontSz" fact="0.1"/>
          </dgm:constrLst>
          <dgm:ruleLst>
            <dgm:rule type="primFontSz" val="5" fact="NaN" max="NaN"/>
          </dgm:ruleLst>
        </dgm:layoutNode>
        <dgm:forEach name="Name21" axis="ch" ptType="node" cnt="1">
          <dgm:layoutNode name="Child1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2" axis="ch" ptType="node" st="2" cnt="1">
          <dgm:layoutNode name="Child2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3" axis="ch" ptType="node" st="3" cnt="1">
          <dgm:layoutNode name="Child3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4" axis="ch" ptType="node" st="4" cnt="1">
          <dgm:layoutNode name="Child4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5" axis="ch" ptType="node" st="5" cnt="1">
          <dgm:layoutNode name="Child5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362BB-0126-4A38-9856-388C41024439}" type="datetimeFigureOut">
              <a:rPr lang="zh-CN" altLang="en-US" smtClean="0"/>
              <a:t>2014-7-23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EE0A3F9B-8C05-4778-8EA0-357FBB45D3B9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362BB-0126-4A38-9856-388C41024439}" type="datetimeFigureOut">
              <a:rPr lang="zh-CN" altLang="en-US" smtClean="0"/>
              <a:t>2014-7-23</a:t>
            </a:fld>
            <a:endParaRPr lang="zh-CN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E0A3F9B-8C05-4778-8EA0-357FBB45D3B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362BB-0126-4A38-9856-388C41024439}" type="datetimeFigureOut">
              <a:rPr lang="zh-CN" altLang="en-US" smtClean="0"/>
              <a:t>2014-7-23</a:t>
            </a:fld>
            <a:endParaRPr lang="zh-CN" alt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E0A3F9B-8C05-4778-8EA0-357FBB45D3B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362BB-0126-4A38-9856-388C41024439}" type="datetimeFigureOut">
              <a:rPr lang="zh-CN" altLang="en-US" smtClean="0"/>
              <a:t>2014-7-23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F9B-8C05-4778-8EA0-357FBB45D3B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362BB-0126-4A38-9856-388C41024439}" type="datetimeFigureOut">
              <a:rPr lang="zh-CN" altLang="en-US" smtClean="0"/>
              <a:t>2014-7-23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F9B-8C05-4778-8EA0-357FBB45D3B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362BB-0126-4A38-9856-388C41024439}" type="datetimeFigureOut">
              <a:rPr lang="zh-CN" altLang="en-US" smtClean="0"/>
              <a:t>2014-7-23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F9B-8C05-4778-8EA0-357FBB45D3B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362BB-0126-4A38-9856-388C41024439}" type="datetimeFigureOut">
              <a:rPr lang="zh-CN" altLang="en-US" smtClean="0"/>
              <a:t>2014-7-23</a:t>
            </a:fld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E0A3F9B-8C05-4778-8EA0-357FBB45D3B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4E362BB-0126-4A38-9856-388C41024439}" type="datetimeFigureOut">
              <a:rPr lang="zh-CN" altLang="en-US" smtClean="0"/>
              <a:t>2014-7-23</a:t>
            </a:fld>
            <a:endParaRPr lang="zh-CN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E0A3F9B-8C05-4778-8EA0-357FBB45D3B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362BB-0126-4A38-9856-388C41024439}" type="datetimeFigureOut">
              <a:rPr lang="zh-CN" altLang="en-US" smtClean="0"/>
              <a:t>2014-7-23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F9B-8C05-4778-8EA0-357FBB45D3B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362BB-0126-4A38-9856-388C41024439}" type="datetimeFigureOut">
              <a:rPr lang="zh-CN" altLang="en-US" smtClean="0"/>
              <a:t>2014-7-23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F9B-8C05-4778-8EA0-357FBB45D3B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362BB-0126-4A38-9856-388C41024439}" type="datetimeFigureOut">
              <a:rPr lang="zh-CN" altLang="en-US" smtClean="0"/>
              <a:t>2014-7-23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F9B-8C05-4778-8EA0-357FBB45D3B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EE0A3F9B-8C05-4778-8EA0-357FBB45D3B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24E362BB-0126-4A38-9856-388C41024439}" type="datetimeFigureOut">
              <a:rPr lang="zh-CN" altLang="en-US" smtClean="0"/>
              <a:t>2014-7-23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07704" y="5301208"/>
            <a:ext cx="6550496" cy="1099592"/>
          </a:xfrm>
        </p:spPr>
        <p:txBody>
          <a:bodyPr/>
          <a:lstStyle/>
          <a:p>
            <a:r>
              <a:rPr lang="zh-CN" altLang="en-US" sz="66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项目推介会</a:t>
            </a:r>
            <a:r>
              <a:rPr lang="en-US" altLang="zh-CN" sz="66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2014</a:t>
            </a:r>
            <a:endParaRPr lang="zh-CN" altLang="en-US" sz="66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07704" y="4797152"/>
            <a:ext cx="3856856" cy="574576"/>
          </a:xfrm>
        </p:spPr>
        <p:txBody>
          <a:bodyPr/>
          <a:lstStyle/>
          <a:p>
            <a:r>
              <a:rPr lang="zh-CN" altLang="en-US" b="1" dirty="0" smtClean="0"/>
              <a:t>麦田计划项目部</a:t>
            </a:r>
            <a:endParaRPr lang="zh-CN" altLang="en-US" b="1" dirty="0"/>
          </a:p>
        </p:txBody>
      </p:sp>
      <p:pic>
        <p:nvPicPr>
          <p:cNvPr id="1026" name="Picture 2" descr="c:\DOCUME~1\ADMINI~1\APPLIC~1\360se6\USERDA~1\Temp\180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013176"/>
            <a:ext cx="116205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325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3656013" y="2082800"/>
            <a:ext cx="23812" cy="5040313"/>
          </a:xfrm>
          <a:prstGeom prst="line">
            <a:avLst/>
          </a:prstGeom>
          <a:ln>
            <a:prstDash val="dash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4572000" y="1868488"/>
            <a:ext cx="25400" cy="5040312"/>
          </a:xfrm>
          <a:prstGeom prst="line">
            <a:avLst/>
          </a:prstGeom>
          <a:ln>
            <a:prstDash val="dash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5857875" y="1828800"/>
            <a:ext cx="23813" cy="5040313"/>
          </a:xfrm>
          <a:prstGeom prst="line">
            <a:avLst/>
          </a:prstGeom>
          <a:ln>
            <a:prstDash val="dash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6804025" y="1697038"/>
            <a:ext cx="25400" cy="5040312"/>
          </a:xfrm>
          <a:prstGeom prst="line">
            <a:avLst/>
          </a:prstGeom>
          <a:ln>
            <a:prstDash val="dash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885113" y="1654175"/>
            <a:ext cx="23812" cy="5041900"/>
          </a:xfrm>
          <a:prstGeom prst="line">
            <a:avLst/>
          </a:prstGeom>
          <a:ln>
            <a:prstDash val="dash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1260475" y="1752600"/>
            <a:ext cx="25400" cy="5040313"/>
          </a:xfrm>
          <a:prstGeom prst="line">
            <a:avLst/>
          </a:prstGeom>
          <a:ln>
            <a:prstDash val="dash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2195513" y="1881188"/>
            <a:ext cx="25400" cy="5040312"/>
          </a:xfrm>
          <a:prstGeom prst="line">
            <a:avLst/>
          </a:prstGeom>
          <a:ln>
            <a:prstDash val="dash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4105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150" y="1714500"/>
            <a:ext cx="1544638" cy="68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4"/>
          <p:cNvGrpSpPr>
            <a:grpSpLocks/>
          </p:cNvGrpSpPr>
          <p:nvPr/>
        </p:nvGrpSpPr>
        <p:grpSpPr bwMode="auto">
          <a:xfrm>
            <a:off x="-468313" y="0"/>
            <a:ext cx="1844676" cy="815975"/>
            <a:chOff x="-303227" y="1879690"/>
            <a:chExt cx="1347398" cy="1549309"/>
          </a:xfrm>
        </p:grpSpPr>
        <p:sp>
          <p:nvSpPr>
            <p:cNvPr id="6" name="矩形 5"/>
            <p:cNvSpPr/>
            <p:nvPr/>
          </p:nvSpPr>
          <p:spPr>
            <a:xfrm>
              <a:off x="575" y="1879690"/>
              <a:ext cx="1043596" cy="1549309"/>
            </a:xfrm>
            <a:prstGeom prst="rect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pic>
          <p:nvPicPr>
            <p:cNvPr id="415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118" r="32388" b="45946"/>
            <a:stretch>
              <a:fillRect/>
            </a:stretch>
          </p:blipFill>
          <p:spPr bwMode="auto">
            <a:xfrm>
              <a:off x="-303227" y="2420888"/>
              <a:ext cx="1347398" cy="10081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7" name="Picture 4" descr="C:\Users\Administrator\AppData\Roaming\Tencent\Users\912268269\QQ\WinTemp\RichOle\K](O$R05X(X1HD[1$(CLAN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9" r="75995" b="57309"/>
          <a:stretch>
            <a:fillRect/>
          </a:stretch>
        </p:blipFill>
        <p:spPr bwMode="auto">
          <a:xfrm>
            <a:off x="-53975" y="1012825"/>
            <a:ext cx="1601788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4" descr="C:\Users\Administrator\AppData\Roaming\Tencent\Users\912268269\QQ\WinTemp\RichOle\K](O$R05X(X1HD[1$(CLAN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" t="59209" r="76202" b="4707"/>
          <a:stretch>
            <a:fillRect/>
          </a:stretch>
        </p:blipFill>
        <p:spPr bwMode="auto">
          <a:xfrm>
            <a:off x="3203575" y="1712913"/>
            <a:ext cx="1598613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" descr="C:\Users\Administrator\AppData\Roaming\Tencent\Users\912268269\QQ\WinTemp\RichOle\2X$V0@8@CO%DHXF}F_FNG[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012825"/>
            <a:ext cx="1571625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Administrator\AppData\Roaming\Tencent\Users\912268269\QQ\WinTemp\RichOle\L}]]KP}A83P0~K7JZ2V[7Z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25" y="1701800"/>
            <a:ext cx="1544638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13" y="1714500"/>
            <a:ext cx="1568450" cy="68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012825"/>
            <a:ext cx="1627187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388" y="1012825"/>
            <a:ext cx="1598612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矩形 14"/>
          <p:cNvSpPr/>
          <p:nvPr/>
        </p:nvSpPr>
        <p:spPr>
          <a:xfrm>
            <a:off x="71438" y="3162300"/>
            <a:ext cx="393700" cy="14398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一对一助学</a:t>
            </a:r>
          </a:p>
        </p:txBody>
      </p:sp>
      <p:sp>
        <p:nvSpPr>
          <p:cNvPr id="16" name="矩形 15"/>
          <p:cNvSpPr/>
          <p:nvPr/>
        </p:nvSpPr>
        <p:spPr>
          <a:xfrm>
            <a:off x="539750" y="2643188"/>
            <a:ext cx="393700" cy="8556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麦苗班</a:t>
            </a:r>
          </a:p>
        </p:txBody>
      </p:sp>
      <p:sp>
        <p:nvSpPr>
          <p:cNvPr id="27" name="矩形 26"/>
          <p:cNvSpPr/>
          <p:nvPr/>
        </p:nvSpPr>
        <p:spPr>
          <a:xfrm>
            <a:off x="2292350" y="2643188"/>
            <a:ext cx="393700" cy="114776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画出彩虹</a:t>
            </a:r>
          </a:p>
        </p:txBody>
      </p:sp>
      <p:sp>
        <p:nvSpPr>
          <p:cNvPr id="28" name="矩形 27"/>
          <p:cNvSpPr/>
          <p:nvPr/>
        </p:nvSpPr>
        <p:spPr>
          <a:xfrm>
            <a:off x="8088313" y="3282950"/>
            <a:ext cx="393700" cy="14366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纪实影展</a:t>
            </a:r>
          </a:p>
        </p:txBody>
      </p:sp>
      <p:sp>
        <p:nvSpPr>
          <p:cNvPr id="29" name="矩形 28"/>
          <p:cNvSpPr/>
          <p:nvPr/>
        </p:nvSpPr>
        <p:spPr>
          <a:xfrm>
            <a:off x="8596313" y="2854325"/>
            <a:ext cx="393700" cy="1028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报告会</a:t>
            </a:r>
          </a:p>
        </p:txBody>
      </p:sp>
      <p:sp>
        <p:nvSpPr>
          <p:cNvPr id="30" name="矩形 29"/>
          <p:cNvSpPr/>
          <p:nvPr/>
        </p:nvSpPr>
        <p:spPr>
          <a:xfrm>
            <a:off x="4687888" y="2789238"/>
            <a:ext cx="393700" cy="115728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典燃梦想</a:t>
            </a:r>
          </a:p>
        </p:txBody>
      </p:sp>
      <p:sp>
        <p:nvSpPr>
          <p:cNvPr id="31" name="矩形 30"/>
          <p:cNvSpPr/>
          <p:nvPr/>
        </p:nvSpPr>
        <p:spPr>
          <a:xfrm>
            <a:off x="5202238" y="2584450"/>
            <a:ext cx="393700" cy="1206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物资捐赠</a:t>
            </a:r>
          </a:p>
        </p:txBody>
      </p:sp>
      <p:sp>
        <p:nvSpPr>
          <p:cNvPr id="32" name="矩形 31"/>
          <p:cNvSpPr/>
          <p:nvPr/>
        </p:nvSpPr>
        <p:spPr>
          <a:xfrm>
            <a:off x="1560513" y="3297238"/>
            <a:ext cx="393700" cy="1862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代课教师补助</a:t>
            </a:r>
          </a:p>
        </p:txBody>
      </p:sp>
      <p:sp>
        <p:nvSpPr>
          <p:cNvPr id="33" name="矩形 32"/>
          <p:cNvSpPr/>
          <p:nvPr/>
        </p:nvSpPr>
        <p:spPr>
          <a:xfrm>
            <a:off x="6319838" y="2784475"/>
            <a:ext cx="393700" cy="1284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校舍修缮</a:t>
            </a:r>
          </a:p>
        </p:txBody>
      </p:sp>
      <p:sp>
        <p:nvSpPr>
          <p:cNvPr id="34" name="矩形 33"/>
          <p:cNvSpPr/>
          <p:nvPr/>
        </p:nvSpPr>
        <p:spPr>
          <a:xfrm>
            <a:off x="5907088" y="3563938"/>
            <a:ext cx="393700" cy="1295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硬件建设</a:t>
            </a:r>
          </a:p>
        </p:txBody>
      </p:sp>
      <p:sp>
        <p:nvSpPr>
          <p:cNvPr id="35" name="矩形 34"/>
          <p:cNvSpPr/>
          <p:nvPr/>
        </p:nvSpPr>
        <p:spPr>
          <a:xfrm>
            <a:off x="2738438" y="3529013"/>
            <a:ext cx="393700" cy="1346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都市方舟</a:t>
            </a:r>
          </a:p>
        </p:txBody>
      </p:sp>
      <p:sp>
        <p:nvSpPr>
          <p:cNvPr id="36" name="矩形 35"/>
          <p:cNvSpPr/>
          <p:nvPr/>
        </p:nvSpPr>
        <p:spPr>
          <a:xfrm>
            <a:off x="3170238" y="2522538"/>
            <a:ext cx="393700" cy="1357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彩风行动</a:t>
            </a:r>
          </a:p>
        </p:txBody>
      </p:sp>
      <p:sp>
        <p:nvSpPr>
          <p:cNvPr id="37" name="矩形 36"/>
          <p:cNvSpPr/>
          <p:nvPr/>
        </p:nvSpPr>
        <p:spPr>
          <a:xfrm>
            <a:off x="3919538" y="2941638"/>
            <a:ext cx="393700" cy="1289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疾病救助</a:t>
            </a:r>
          </a:p>
        </p:txBody>
      </p:sp>
      <p:sp>
        <p:nvSpPr>
          <p:cNvPr id="38" name="矩形 37"/>
          <p:cNvSpPr/>
          <p:nvPr/>
        </p:nvSpPr>
        <p:spPr>
          <a:xfrm>
            <a:off x="6910388" y="3687763"/>
            <a:ext cx="393700" cy="14716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班级图书角</a:t>
            </a:r>
          </a:p>
        </p:txBody>
      </p:sp>
      <p:sp>
        <p:nvSpPr>
          <p:cNvPr id="39" name="矩形 38"/>
          <p:cNvSpPr/>
          <p:nvPr/>
        </p:nvSpPr>
        <p:spPr>
          <a:xfrm>
            <a:off x="7419975" y="2740025"/>
            <a:ext cx="393700" cy="168433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多媒体图书室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293114" y="273750"/>
            <a:ext cx="4223103" cy="46166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/>
              <a:t>麦田计划项目分类归属表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81000" y="6249988"/>
            <a:ext cx="879475" cy="3381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彼岸花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778625" y="6180138"/>
            <a:ext cx="838200" cy="3397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花花猪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272463" y="6065838"/>
            <a:ext cx="647700" cy="3381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超人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875338" y="6026150"/>
            <a:ext cx="796925" cy="3397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秋月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55738" y="6165850"/>
            <a:ext cx="595312" cy="3381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老朱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702050" y="6330950"/>
            <a:ext cx="798513" cy="3381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老朱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686050" y="5873750"/>
            <a:ext cx="596900" cy="3397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徐珺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170238" y="5535613"/>
            <a:ext cx="614362" cy="3381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超人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381875" y="5813425"/>
            <a:ext cx="601663" cy="3397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逍遥</a:t>
            </a:r>
          </a:p>
        </p:txBody>
      </p:sp>
      <p:sp>
        <p:nvSpPr>
          <p:cNvPr id="54" name="矩形 53"/>
          <p:cNvSpPr/>
          <p:nvPr/>
        </p:nvSpPr>
        <p:spPr>
          <a:xfrm>
            <a:off x="866775" y="3751263"/>
            <a:ext cx="393700" cy="13446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麦穗翅膀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90563" y="5645150"/>
            <a:ext cx="595312" cy="3381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沉风</a:t>
            </a:r>
          </a:p>
        </p:txBody>
      </p:sp>
      <p:sp>
        <p:nvSpPr>
          <p:cNvPr id="53" name="矩形 52"/>
          <p:cNvSpPr/>
          <p:nvPr/>
        </p:nvSpPr>
        <p:spPr>
          <a:xfrm>
            <a:off x="4687888" y="4270375"/>
            <a:ext cx="393700" cy="1208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微笑的你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584700" y="5705475"/>
            <a:ext cx="617538" cy="3381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茉雨</a:t>
            </a:r>
          </a:p>
        </p:txBody>
      </p:sp>
      <p:sp>
        <p:nvSpPr>
          <p:cNvPr id="57" name="矩形 56"/>
          <p:cNvSpPr/>
          <p:nvPr/>
        </p:nvSpPr>
        <p:spPr>
          <a:xfrm>
            <a:off x="2224088" y="4256088"/>
            <a:ext cx="393700" cy="9032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洗刷刷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2266950" y="6330950"/>
            <a:ext cx="817563" cy="3381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张祥坤</a:t>
            </a:r>
          </a:p>
        </p:txBody>
      </p:sp>
      <p:sp>
        <p:nvSpPr>
          <p:cNvPr id="59" name="矩形 58"/>
          <p:cNvSpPr/>
          <p:nvPr/>
        </p:nvSpPr>
        <p:spPr>
          <a:xfrm>
            <a:off x="3275013" y="4000500"/>
            <a:ext cx="393700" cy="13573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青春教育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084513" y="6330950"/>
            <a:ext cx="614362" cy="3381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覃姐</a:t>
            </a:r>
          </a:p>
        </p:txBody>
      </p:sp>
      <p:sp>
        <p:nvSpPr>
          <p:cNvPr id="61" name="矩形 60"/>
          <p:cNvSpPr/>
          <p:nvPr/>
        </p:nvSpPr>
        <p:spPr>
          <a:xfrm>
            <a:off x="5329238" y="3902075"/>
            <a:ext cx="393700" cy="1455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麦田小药箱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275263" y="6403975"/>
            <a:ext cx="592137" cy="3381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亦然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030788" y="6043613"/>
            <a:ext cx="796925" cy="3397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秋月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5400" y="5840413"/>
            <a:ext cx="636588" cy="3381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小鱼</a:t>
            </a:r>
          </a:p>
        </p:txBody>
      </p:sp>
    </p:spTree>
    <p:extLst>
      <p:ext uri="{BB962C8B-B14F-4D97-AF65-F5344CB8AC3E}">
        <p14:creationId xmlns:p14="http://schemas.microsoft.com/office/powerpoint/2010/main" val="2448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4118357189"/>
              </p:ext>
            </p:extLst>
          </p:nvPr>
        </p:nvGraphicFramePr>
        <p:xfrm>
          <a:off x="683568" y="908720"/>
          <a:ext cx="829065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0786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1917962746"/>
              </p:ext>
            </p:extLst>
          </p:nvPr>
        </p:nvGraphicFramePr>
        <p:xfrm>
          <a:off x="116927" y="620688"/>
          <a:ext cx="9036496" cy="4941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674521" y="5981808"/>
            <a:ext cx="2240302" cy="432048"/>
            <a:chOff x="0" y="1387"/>
            <a:chExt cx="9136902" cy="815772"/>
          </a:xfrm>
        </p:grpSpPr>
        <p:sp>
          <p:nvSpPr>
            <p:cNvPr id="6" name="圆角矩形 5"/>
            <p:cNvSpPr/>
            <p:nvPr/>
          </p:nvSpPr>
          <p:spPr>
            <a:xfrm>
              <a:off x="0" y="1387"/>
              <a:ext cx="9136902" cy="81577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圆角矩形 4"/>
            <p:cNvSpPr/>
            <p:nvPr/>
          </p:nvSpPr>
          <p:spPr>
            <a:xfrm>
              <a:off x="23893" y="25280"/>
              <a:ext cx="9089116" cy="767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0" tIns="152400" rIns="152400" bIns="152400" numCol="1" spcCol="1270" anchor="ctr" anchorCtr="0">
              <a:no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1600" dirty="0" smtClean="0"/>
                <a:t>统一支持、统一包装</a:t>
              </a:r>
              <a:endParaRPr lang="zh-CN" altLang="en-US" sz="1600" kern="1200" dirty="0"/>
            </a:p>
          </p:txBody>
        </p:sp>
      </p:grpSp>
      <p:graphicFrame>
        <p:nvGraphicFramePr>
          <p:cNvPr id="8" name="图示 7"/>
          <p:cNvGraphicFramePr/>
          <p:nvPr>
            <p:extLst>
              <p:ext uri="{D42A27DB-BD31-4B8C-83A1-F6EECF244321}">
                <p14:modId xmlns:p14="http://schemas.microsoft.com/office/powerpoint/2010/main" val="3701986489"/>
              </p:ext>
            </p:extLst>
          </p:nvPr>
        </p:nvGraphicFramePr>
        <p:xfrm>
          <a:off x="3131840" y="5707468"/>
          <a:ext cx="3816424" cy="980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圆角矩形 8"/>
          <p:cNvSpPr/>
          <p:nvPr/>
        </p:nvSpPr>
        <p:spPr>
          <a:xfrm>
            <a:off x="116927" y="4797152"/>
            <a:ext cx="926681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100" dirty="0"/>
              <a:t>特殊</a:t>
            </a:r>
            <a:r>
              <a:rPr lang="zh-CN" altLang="en-US" sz="1100" dirty="0" smtClean="0"/>
              <a:t>支持</a:t>
            </a:r>
            <a:endParaRPr lang="en-US" altLang="zh-CN" sz="1100" dirty="0" smtClean="0"/>
          </a:p>
          <a:p>
            <a:pPr algn="ctr"/>
            <a:r>
              <a:rPr lang="zh-CN" altLang="en-US" sz="1100" dirty="0" smtClean="0"/>
              <a:t>如愿易偿</a:t>
            </a:r>
            <a:endParaRPr lang="zh-CN" altLang="en-US" sz="1100" dirty="0"/>
          </a:p>
        </p:txBody>
      </p:sp>
    </p:spTree>
    <p:extLst>
      <p:ext uri="{BB962C8B-B14F-4D97-AF65-F5344CB8AC3E}">
        <p14:creationId xmlns:p14="http://schemas.microsoft.com/office/powerpoint/2010/main" val="355187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1908635405"/>
              </p:ext>
            </p:extLst>
          </p:nvPr>
        </p:nvGraphicFramePr>
        <p:xfrm>
          <a:off x="116927" y="620688"/>
          <a:ext cx="9036496" cy="4941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6143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2680073912"/>
              </p:ext>
            </p:extLst>
          </p:nvPr>
        </p:nvGraphicFramePr>
        <p:xfrm>
          <a:off x="116927" y="620688"/>
          <a:ext cx="9036496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00134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3484203311"/>
              </p:ext>
            </p:extLst>
          </p:nvPr>
        </p:nvGraphicFramePr>
        <p:xfrm>
          <a:off x="-19177" y="260648"/>
          <a:ext cx="8568952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5576" y="4797152"/>
            <a:ext cx="30963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第一年</a:t>
            </a:r>
            <a:r>
              <a:rPr lang="en-US" altLang="zh-CN" sz="2400" dirty="0" smtClean="0"/>
              <a:t>3</a:t>
            </a:r>
            <a:r>
              <a:rPr lang="zh-CN" altLang="en-US" sz="2400" dirty="0" smtClean="0"/>
              <a:t>间</a:t>
            </a:r>
            <a:endParaRPr lang="en-US" altLang="zh-CN" sz="2400" dirty="0" smtClean="0"/>
          </a:p>
          <a:p>
            <a:r>
              <a:rPr lang="zh-CN" altLang="en-US" sz="2400" dirty="0" smtClean="0"/>
              <a:t>第二年新增</a:t>
            </a:r>
            <a:r>
              <a:rPr lang="en-US" altLang="zh-CN" sz="2400" dirty="0" smtClean="0"/>
              <a:t>3-5</a:t>
            </a:r>
            <a:r>
              <a:rPr lang="zh-CN" altLang="en-US" sz="2400" dirty="0" smtClean="0"/>
              <a:t>间</a:t>
            </a:r>
            <a:endParaRPr lang="en-US" altLang="zh-CN" sz="2400" dirty="0" smtClean="0"/>
          </a:p>
          <a:p>
            <a:r>
              <a:rPr lang="zh-CN" altLang="en-US" sz="2400" dirty="0" smtClean="0"/>
              <a:t>第三年新增</a:t>
            </a:r>
            <a:r>
              <a:rPr lang="en-US" altLang="zh-CN" sz="2400" dirty="0" smtClean="0"/>
              <a:t>3-5</a:t>
            </a:r>
            <a:r>
              <a:rPr lang="zh-CN" altLang="en-US" sz="2400" dirty="0" smtClean="0"/>
              <a:t>间</a:t>
            </a:r>
            <a:endParaRPr lang="en-US" altLang="zh-CN" sz="2400" dirty="0" smtClean="0"/>
          </a:p>
          <a:p>
            <a:r>
              <a:rPr lang="en-US" altLang="zh-CN" sz="2400" dirty="0" smtClean="0"/>
              <a:t>……</a:t>
            </a:r>
          </a:p>
          <a:p>
            <a:endParaRPr lang="zh-CN" altLang="en-US" sz="2400" dirty="0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4572000" y="5257800"/>
            <a:ext cx="3886200" cy="1143000"/>
          </a:xfrm>
        </p:spPr>
        <p:txBody>
          <a:bodyPr/>
          <a:lstStyle/>
          <a:p>
            <a:r>
              <a:rPr lang="zh-CN" altLang="en-US" dirty="0" smtClean="0"/>
              <a:t>支持规划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29617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3310835247"/>
              </p:ext>
            </p:extLst>
          </p:nvPr>
        </p:nvGraphicFramePr>
        <p:xfrm>
          <a:off x="827584" y="836712"/>
          <a:ext cx="7440488" cy="4480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499992" y="5257800"/>
            <a:ext cx="3958208" cy="1143000"/>
          </a:xfrm>
        </p:spPr>
        <p:txBody>
          <a:bodyPr/>
          <a:lstStyle/>
          <a:p>
            <a:r>
              <a:rPr lang="zh-CN" altLang="en-US" dirty="0" smtClean="0"/>
              <a:t>流程安排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330946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724424532"/>
              </p:ext>
            </p:extLst>
          </p:nvPr>
        </p:nvGraphicFramePr>
        <p:xfrm>
          <a:off x="827584" y="908720"/>
          <a:ext cx="6408712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矩形 2"/>
          <p:cNvSpPr/>
          <p:nvPr/>
        </p:nvSpPr>
        <p:spPr>
          <a:xfrm>
            <a:off x="7308304" y="2564904"/>
            <a:ext cx="15696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学校</a:t>
            </a:r>
            <a:endParaRPr lang="en-US" altLang="zh-CN" sz="5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排名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499992" y="5257800"/>
            <a:ext cx="3958208" cy="1143000"/>
          </a:xfrm>
        </p:spPr>
        <p:txBody>
          <a:bodyPr/>
          <a:lstStyle/>
          <a:p>
            <a:r>
              <a:rPr lang="zh-CN" altLang="en-US" dirty="0" smtClean="0"/>
              <a:t>评价方法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337533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935072358"/>
              </p:ext>
            </p:extLst>
          </p:nvPr>
        </p:nvGraphicFramePr>
        <p:xfrm>
          <a:off x="1115616" y="692696"/>
          <a:ext cx="7008440" cy="4408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zh-CN" altLang="en-US" dirty="0" smtClean="0"/>
              <a:t>评分结构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523603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altLang="zh-CN" dirty="0" smtClean="0"/>
              <a:t>2014</a:t>
            </a:r>
            <a:r>
              <a:rPr lang="zh-CN" altLang="en-US" dirty="0" smtClean="0"/>
              <a:t>时间表</a:t>
            </a:r>
            <a:endParaRPr lang="zh-CN" altLang="en-US" dirty="0"/>
          </a:p>
        </p:txBody>
      </p:sp>
      <p:graphicFrame>
        <p:nvGraphicFramePr>
          <p:cNvPr id="3" name="图示 2"/>
          <p:cNvGraphicFramePr/>
          <p:nvPr>
            <p:extLst>
              <p:ext uri="{D42A27DB-BD31-4B8C-83A1-F6EECF244321}">
                <p14:modId xmlns:p14="http://schemas.microsoft.com/office/powerpoint/2010/main" val="1476738847"/>
              </p:ext>
            </p:extLst>
          </p:nvPr>
        </p:nvGraphicFramePr>
        <p:xfrm>
          <a:off x="1115616" y="620688"/>
          <a:ext cx="6480720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27358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altLang="zh-CN" dirty="0" smtClean="0"/>
              <a:t>2015</a:t>
            </a:r>
            <a:r>
              <a:rPr lang="zh-CN" altLang="en-US" dirty="0" smtClean="0"/>
              <a:t>时间表</a:t>
            </a:r>
            <a:endParaRPr lang="zh-CN" altLang="en-US" dirty="0"/>
          </a:p>
        </p:txBody>
      </p:sp>
      <p:graphicFrame>
        <p:nvGraphicFramePr>
          <p:cNvPr id="3" name="图示 2"/>
          <p:cNvGraphicFramePr/>
          <p:nvPr>
            <p:extLst>
              <p:ext uri="{D42A27DB-BD31-4B8C-83A1-F6EECF244321}">
                <p14:modId xmlns:p14="http://schemas.microsoft.com/office/powerpoint/2010/main" val="480418005"/>
              </p:ext>
            </p:extLst>
          </p:nvPr>
        </p:nvGraphicFramePr>
        <p:xfrm>
          <a:off x="1187624" y="548680"/>
          <a:ext cx="6480720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544001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19872" y="5229200"/>
            <a:ext cx="5008984" cy="1143000"/>
          </a:xfrm>
        </p:spPr>
        <p:txBody>
          <a:bodyPr/>
          <a:lstStyle/>
          <a:p>
            <a:r>
              <a:rPr lang="zh-CN" altLang="en-US" dirty="0" smtClean="0"/>
              <a:t>其他新做法</a:t>
            </a:r>
            <a:endParaRPr lang="zh-CN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3381375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24744"/>
            <a:ext cx="3152775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604" y="2654802"/>
            <a:ext cx="3057637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76556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zh-CN" altLang="en-US" dirty="0" smtClean="0"/>
              <a:t>执行要求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1193483"/>
              </p:ext>
            </p:extLst>
          </p:nvPr>
        </p:nvGraphicFramePr>
        <p:xfrm>
          <a:off x="611560" y="1484784"/>
          <a:ext cx="7992888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7497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协作模式</a:t>
            </a:r>
            <a:endParaRPr lang="zh-CN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4282694504"/>
              </p:ext>
            </p:extLst>
          </p:nvPr>
        </p:nvGraphicFramePr>
        <p:xfrm>
          <a:off x="971600" y="0"/>
          <a:ext cx="7243218" cy="62986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8242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项目部架构</a:t>
            </a:r>
            <a:endParaRPr lang="zh-CN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graphicFrame>
        <p:nvGraphicFramePr>
          <p:cNvPr id="5" name="图示 4"/>
          <p:cNvGraphicFramePr/>
          <p:nvPr>
            <p:extLst>
              <p:ext uri="{D42A27DB-BD31-4B8C-83A1-F6EECF244321}">
                <p14:modId xmlns:p14="http://schemas.microsoft.com/office/powerpoint/2010/main" val="3510615598"/>
              </p:ext>
            </p:extLst>
          </p:nvPr>
        </p:nvGraphicFramePr>
        <p:xfrm>
          <a:off x="395536" y="188640"/>
          <a:ext cx="8352928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8832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热">
  <a:themeElements>
    <a:clrScheme name="热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网格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活力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TC101859868[[fn=热]]</Template>
  <TotalTime>186</TotalTime>
  <Words>544</Words>
  <Application>Microsoft Office PowerPoint</Application>
  <PresentationFormat>全屏显示(4:3)</PresentationFormat>
  <Paragraphs>219</Paragraphs>
  <Slides>16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热</vt:lpstr>
      <vt:lpstr>项目推介会2014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支持规划</vt:lpstr>
      <vt:lpstr>流程安排</vt:lpstr>
      <vt:lpstr>评价方法</vt:lpstr>
      <vt:lpstr>评分结构</vt:lpstr>
      <vt:lpstr>2014时间表</vt:lpstr>
      <vt:lpstr>2015时间表</vt:lpstr>
      <vt:lpstr>其他新做法</vt:lpstr>
      <vt:lpstr>执行要求</vt:lpstr>
      <vt:lpstr>协作模式</vt:lpstr>
      <vt:lpstr>项目部架构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Isabel</dc:creator>
  <cp:lastModifiedBy>Isabel</cp:lastModifiedBy>
  <cp:revision>17</cp:revision>
  <dcterms:created xsi:type="dcterms:W3CDTF">2014-06-30T04:41:41Z</dcterms:created>
  <dcterms:modified xsi:type="dcterms:W3CDTF">2014-07-23T04:15:45Z</dcterms:modified>
</cp:coreProperties>
</file>